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5"/>
  </p:notesMasterIdLst>
  <p:handoutMasterIdLst>
    <p:handoutMasterId r:id="rId86"/>
  </p:handoutMasterIdLst>
  <p:sldIdLst>
    <p:sldId id="256" r:id="rId2"/>
    <p:sldId id="486" r:id="rId3"/>
    <p:sldId id="487" r:id="rId4"/>
    <p:sldId id="475" r:id="rId5"/>
    <p:sldId id="488" r:id="rId6"/>
    <p:sldId id="489" r:id="rId7"/>
    <p:sldId id="490" r:id="rId8"/>
    <p:sldId id="491" r:id="rId9"/>
    <p:sldId id="492" r:id="rId10"/>
    <p:sldId id="493" r:id="rId11"/>
    <p:sldId id="494" r:id="rId12"/>
    <p:sldId id="496" r:id="rId13"/>
    <p:sldId id="497" r:id="rId14"/>
    <p:sldId id="565" r:id="rId15"/>
    <p:sldId id="566" r:id="rId16"/>
    <p:sldId id="430" r:id="rId17"/>
    <p:sldId id="498" r:id="rId18"/>
    <p:sldId id="499" r:id="rId19"/>
    <p:sldId id="500" r:id="rId20"/>
    <p:sldId id="501" r:id="rId21"/>
    <p:sldId id="502" r:id="rId22"/>
    <p:sldId id="503" r:id="rId23"/>
    <p:sldId id="505" r:id="rId24"/>
    <p:sldId id="504" r:id="rId25"/>
    <p:sldId id="506" r:id="rId26"/>
    <p:sldId id="508" r:id="rId27"/>
    <p:sldId id="509" r:id="rId28"/>
    <p:sldId id="510" r:id="rId29"/>
    <p:sldId id="511" r:id="rId30"/>
    <p:sldId id="512" r:id="rId31"/>
    <p:sldId id="513" r:id="rId32"/>
    <p:sldId id="514" r:id="rId33"/>
    <p:sldId id="515" r:id="rId34"/>
    <p:sldId id="516" r:id="rId35"/>
    <p:sldId id="517" r:id="rId36"/>
    <p:sldId id="518" r:id="rId37"/>
    <p:sldId id="519" r:id="rId38"/>
    <p:sldId id="520" r:id="rId39"/>
    <p:sldId id="522" r:id="rId40"/>
    <p:sldId id="521" r:id="rId41"/>
    <p:sldId id="523" r:id="rId42"/>
    <p:sldId id="524" r:id="rId43"/>
    <p:sldId id="525" r:id="rId44"/>
    <p:sldId id="526" r:id="rId45"/>
    <p:sldId id="527" r:id="rId46"/>
    <p:sldId id="528" r:id="rId47"/>
    <p:sldId id="529" r:id="rId48"/>
    <p:sldId id="530" r:id="rId49"/>
    <p:sldId id="531" r:id="rId50"/>
    <p:sldId id="532" r:id="rId51"/>
    <p:sldId id="533" r:id="rId52"/>
    <p:sldId id="534" r:id="rId53"/>
    <p:sldId id="535" r:id="rId54"/>
    <p:sldId id="537" r:id="rId55"/>
    <p:sldId id="536" r:id="rId56"/>
    <p:sldId id="538" r:id="rId57"/>
    <p:sldId id="539" r:id="rId58"/>
    <p:sldId id="540" r:id="rId59"/>
    <p:sldId id="541" r:id="rId60"/>
    <p:sldId id="542" r:id="rId61"/>
    <p:sldId id="543" r:id="rId62"/>
    <p:sldId id="544" r:id="rId63"/>
    <p:sldId id="545" r:id="rId64"/>
    <p:sldId id="546" r:id="rId65"/>
    <p:sldId id="547" r:id="rId66"/>
    <p:sldId id="548" r:id="rId67"/>
    <p:sldId id="549" r:id="rId68"/>
    <p:sldId id="550" r:id="rId69"/>
    <p:sldId id="551" r:id="rId70"/>
    <p:sldId id="552" r:id="rId71"/>
    <p:sldId id="553" r:id="rId72"/>
    <p:sldId id="554" r:id="rId73"/>
    <p:sldId id="555" r:id="rId74"/>
    <p:sldId id="556" r:id="rId75"/>
    <p:sldId id="557" r:id="rId76"/>
    <p:sldId id="558" r:id="rId77"/>
    <p:sldId id="559" r:id="rId78"/>
    <p:sldId id="560" r:id="rId79"/>
    <p:sldId id="561" r:id="rId80"/>
    <p:sldId id="562" r:id="rId81"/>
    <p:sldId id="563" r:id="rId82"/>
    <p:sldId id="564" r:id="rId83"/>
    <p:sldId id="485" r:id="rId84"/>
  </p:sldIdLst>
  <p:sldSz cx="9144000" cy="5143500" type="screen16x9"/>
  <p:notesSz cx="6867525" cy="9993313"/>
  <p:defaultTextStyle>
    <a:defPPr>
      <a:defRPr lang="ko-KR"/>
    </a:defPPr>
    <a:lvl1pPr marL="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7">
          <p15:clr>
            <a:srgbClr val="A4A3A4"/>
          </p15:clr>
        </p15:guide>
        <p15:guide id="2" pos="216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55" autoAdjust="0"/>
    <p:restoredTop sz="92141" autoAdjust="0"/>
  </p:normalViewPr>
  <p:slideViewPr>
    <p:cSldViewPr>
      <p:cViewPr varScale="1">
        <p:scale>
          <a:sx n="77" d="100"/>
          <a:sy n="77" d="100"/>
        </p:scale>
        <p:origin x="77" y="494"/>
      </p:cViewPr>
      <p:guideLst>
        <p:guide orient="horz" pos="2160"/>
        <p:guide pos="384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0499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68"/>
    </p:cViewPr>
  </p:sorterViewPr>
  <p:notesViewPr>
    <p:cSldViewPr>
      <p:cViewPr varScale="1">
        <p:scale>
          <a:sx n="65" d="100"/>
          <a:sy n="65" d="100"/>
        </p:scale>
        <p:origin x="-2286" y="-114"/>
      </p:cViewPr>
      <p:guideLst>
        <p:guide orient="horz" pos="3147"/>
        <p:guide pos="216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70.xml"/><Relationship Id="rId2" Type="http://schemas.openxmlformats.org/officeDocument/2006/relationships/slide" Target="slides/slide69.xml"/><Relationship Id="rId1" Type="http://schemas.openxmlformats.org/officeDocument/2006/relationships/slide" Target="slides/slide6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4E3A3E-6770-4E6A-9045-572F5FC5E77B}" type="doc">
      <dgm:prSet loTypeId="urn:microsoft.com/office/officeart/2005/8/layout/hList9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pPr latinLnBrk="1"/>
          <a:endParaRPr lang="ko-KR" altLang="en-US"/>
        </a:p>
      </dgm:t>
    </dgm:pt>
    <dgm:pt modelId="{21E21D61-2085-4B7C-AFF0-0C8D8672BEE1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1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6F7583CC-619D-49AF-954B-2BF3C858533B}" type="parTrans" cxnId="{1232CF4D-96C1-43FF-B5F4-15FE9282A59D}">
      <dgm:prSet/>
      <dgm:spPr/>
      <dgm:t>
        <a:bodyPr/>
        <a:lstStyle/>
        <a:p>
          <a:pPr latinLnBrk="1"/>
          <a:endParaRPr lang="ko-KR" altLang="en-US"/>
        </a:p>
      </dgm:t>
    </dgm:pt>
    <dgm:pt modelId="{8FF34A42-5365-4F6A-A52D-1A57467DBE05}" type="sibTrans" cxnId="{1232CF4D-96C1-43FF-B5F4-15FE9282A59D}">
      <dgm:prSet/>
      <dgm:spPr/>
      <dgm:t>
        <a:bodyPr/>
        <a:lstStyle/>
        <a:p>
          <a:pPr latinLnBrk="1"/>
          <a:endParaRPr lang="ko-KR" altLang="en-US"/>
        </a:p>
      </dgm:t>
    </dgm:pt>
    <dgm:pt modelId="{9CC36975-FF00-4473-97C8-8F1244B9E43C}">
      <dgm:prSet phldrT="[텍스트]" custT="1"/>
      <dgm:spPr/>
      <dgm:t>
        <a:bodyPr/>
        <a:lstStyle/>
        <a:p>
          <a:pPr latinLnBrk="1"/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프랑스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1061535A-FA0E-4F4E-A916-4677FF18CEBF}" type="parTrans" cxnId="{FA56F2CB-50B5-4A5C-9950-37640CDCCC9A}">
      <dgm:prSet/>
      <dgm:spPr/>
      <dgm:t>
        <a:bodyPr/>
        <a:lstStyle/>
        <a:p>
          <a:pPr latinLnBrk="1"/>
          <a:endParaRPr lang="ko-KR" altLang="en-US"/>
        </a:p>
      </dgm:t>
    </dgm:pt>
    <dgm:pt modelId="{07354625-2833-4163-B852-778928844DDE}" type="sibTrans" cxnId="{FA56F2CB-50B5-4A5C-9950-37640CDCCC9A}">
      <dgm:prSet/>
      <dgm:spPr/>
      <dgm:t>
        <a:bodyPr/>
        <a:lstStyle/>
        <a:p>
          <a:pPr latinLnBrk="1"/>
          <a:endParaRPr lang="ko-KR" altLang="en-US"/>
        </a:p>
      </dgm:t>
    </dgm:pt>
    <dgm:pt modelId="{399F67BD-3410-47E1-A455-50C04B8572AC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35</a:t>
          </a:r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dirty="0" smtClean="0">
            <a:latin typeface="나눔고딕" pitchFamily="50" charset="-127"/>
            <a:ea typeface="나눔고딕" pitchFamily="50" charset="-127"/>
          </a:endParaRPr>
        </a:p>
        <a:p>
          <a:pPr latinLnBrk="1"/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57434C66-1B86-4D32-9ABD-F6E5F3772669}" type="parTrans" cxnId="{6359AE55-B8E1-44EF-B075-D36280C90BF8}">
      <dgm:prSet/>
      <dgm:spPr/>
      <dgm:t>
        <a:bodyPr/>
        <a:lstStyle/>
        <a:p>
          <a:pPr latinLnBrk="1"/>
          <a:endParaRPr lang="ko-KR" altLang="en-US"/>
        </a:p>
      </dgm:t>
    </dgm:pt>
    <dgm:pt modelId="{CC2E60BB-C11F-43EE-9C50-CBC5421D0008}" type="sibTrans" cxnId="{6359AE55-B8E1-44EF-B075-D36280C90BF8}">
      <dgm:prSet/>
      <dgm:spPr/>
      <dgm:t>
        <a:bodyPr/>
        <a:lstStyle/>
        <a:p>
          <a:pPr latinLnBrk="1"/>
          <a:endParaRPr lang="ko-KR" altLang="en-US"/>
        </a:p>
      </dgm:t>
    </dgm:pt>
    <dgm:pt modelId="{F7A9DAE8-59C4-4313-8B23-C2E1DFAC8AED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2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CC487A08-BA68-4A61-98F4-E36C84756FA6}" type="parTrans" cxnId="{1F37821A-7D8C-46B4-AC68-BC357706103C}">
      <dgm:prSet/>
      <dgm:spPr/>
      <dgm:t>
        <a:bodyPr/>
        <a:lstStyle/>
        <a:p>
          <a:pPr latinLnBrk="1"/>
          <a:endParaRPr lang="ko-KR" altLang="en-US"/>
        </a:p>
      </dgm:t>
    </dgm:pt>
    <dgm:pt modelId="{A26A20D4-067A-4C8D-9030-4E8787CE7BA7}" type="sibTrans" cxnId="{1F37821A-7D8C-46B4-AC68-BC357706103C}">
      <dgm:prSet/>
      <dgm:spPr/>
      <dgm:t>
        <a:bodyPr/>
        <a:lstStyle/>
        <a:p>
          <a:pPr latinLnBrk="1"/>
          <a:endParaRPr lang="ko-KR" altLang="en-US"/>
        </a:p>
      </dgm:t>
    </dgm:pt>
    <dgm:pt modelId="{68A66BBF-0A3D-419B-A625-2AA3CAEB51DB}">
      <dgm:prSet phldrT="[텍스트]" custT="1"/>
      <dgm:spPr/>
      <dgm:t>
        <a:bodyPr/>
        <a:lstStyle/>
        <a:p>
          <a:pPr latinLnBrk="1"/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헝가리</a:t>
          </a:r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, </a:t>
          </a:r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대만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4934A65A-D16D-4862-B04D-A294C672BA74}" type="parTrans" cxnId="{5B454053-EECE-4BE3-817F-1EFBE7420DD5}">
      <dgm:prSet/>
      <dgm:spPr/>
      <dgm:t>
        <a:bodyPr/>
        <a:lstStyle/>
        <a:p>
          <a:pPr latinLnBrk="1"/>
          <a:endParaRPr lang="ko-KR" altLang="en-US"/>
        </a:p>
      </dgm:t>
    </dgm:pt>
    <dgm:pt modelId="{37DB6DF6-6132-42A9-B330-DF75E51F3358}" type="sibTrans" cxnId="{5B454053-EECE-4BE3-817F-1EFBE7420DD5}">
      <dgm:prSet/>
      <dgm:spPr/>
      <dgm:t>
        <a:bodyPr/>
        <a:lstStyle/>
        <a:p>
          <a:pPr latinLnBrk="1"/>
          <a:endParaRPr lang="ko-KR" altLang="en-US"/>
        </a:p>
      </dgm:t>
    </dgm:pt>
    <dgm:pt modelId="{23739467-DDEE-45A5-8D20-2625A085BFD8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30</a:t>
          </a:r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dirty="0" smtClean="0">
            <a:latin typeface="나눔고딕" pitchFamily="50" charset="-127"/>
            <a:ea typeface="나눔고딕" pitchFamily="50" charset="-127"/>
          </a:endParaRPr>
        </a:p>
        <a:p>
          <a:pPr latinLnBrk="1"/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84AB06BE-D635-457A-90D4-F5E274AD3337}" type="parTrans" cxnId="{63F297FA-59C1-4031-9DD3-9D9BEFAA1E44}">
      <dgm:prSet/>
      <dgm:spPr/>
      <dgm:t>
        <a:bodyPr/>
        <a:lstStyle/>
        <a:p>
          <a:pPr latinLnBrk="1"/>
          <a:endParaRPr lang="ko-KR" altLang="en-US"/>
        </a:p>
      </dgm:t>
    </dgm:pt>
    <dgm:pt modelId="{F8E0E3E0-1064-4129-940D-43F746EEFF56}" type="sibTrans" cxnId="{63F297FA-59C1-4031-9DD3-9D9BEFAA1E44}">
      <dgm:prSet/>
      <dgm:spPr/>
      <dgm:t>
        <a:bodyPr/>
        <a:lstStyle/>
        <a:p>
          <a:pPr latinLnBrk="1"/>
          <a:endParaRPr lang="ko-KR" altLang="en-US"/>
        </a:p>
      </dgm:t>
    </dgm:pt>
    <dgm:pt modelId="{CF05DE1A-1641-4ACA-B4FE-4F0ADC169C7E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3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8645A2DA-AE2E-4376-828C-D3ADFA920FE4}" type="parTrans" cxnId="{B2F295C7-229B-4F51-B58E-49F02F04CCA1}">
      <dgm:prSet/>
      <dgm:spPr/>
      <dgm:t>
        <a:bodyPr/>
        <a:lstStyle/>
        <a:p>
          <a:pPr latinLnBrk="1"/>
          <a:endParaRPr lang="ko-KR" altLang="en-US"/>
        </a:p>
      </dgm:t>
    </dgm:pt>
    <dgm:pt modelId="{586E891C-EC43-48E4-B9B0-A605255F3A80}" type="sibTrans" cxnId="{B2F295C7-229B-4F51-B58E-49F02F04CCA1}">
      <dgm:prSet/>
      <dgm:spPr/>
      <dgm:t>
        <a:bodyPr/>
        <a:lstStyle/>
        <a:p>
          <a:pPr latinLnBrk="1"/>
          <a:endParaRPr lang="ko-KR" altLang="en-US"/>
        </a:p>
      </dgm:t>
    </dgm:pt>
    <dgm:pt modelId="{21BD61F6-0891-4FEA-A24E-F6FD7B90A082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5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992D726C-A7E3-4FE5-901A-309072183CF8}" type="parTrans" cxnId="{93BAC6F1-BC9A-4021-8C24-A3F4B3038706}">
      <dgm:prSet/>
      <dgm:spPr/>
      <dgm:t>
        <a:bodyPr/>
        <a:lstStyle/>
        <a:p>
          <a:pPr latinLnBrk="1"/>
          <a:endParaRPr lang="ko-KR" altLang="en-US"/>
        </a:p>
      </dgm:t>
    </dgm:pt>
    <dgm:pt modelId="{F41D7DF3-845B-440B-9A78-7AAEC7ACBB71}" type="sibTrans" cxnId="{93BAC6F1-BC9A-4021-8C24-A3F4B3038706}">
      <dgm:prSet/>
      <dgm:spPr/>
      <dgm:t>
        <a:bodyPr/>
        <a:lstStyle/>
        <a:p>
          <a:pPr latinLnBrk="1"/>
          <a:endParaRPr lang="ko-KR" altLang="en-US"/>
        </a:p>
      </dgm:t>
    </dgm:pt>
    <dgm:pt modelId="{D43EDBB0-47F8-403A-A817-985F4C37801C}">
      <dgm:prSet phldrT="[텍스트]" custT="1"/>
      <dgm:spPr/>
      <dgm:t>
        <a:bodyPr/>
        <a:lstStyle/>
        <a:p>
          <a:pPr marL="0" marR="0" lvl="0" indent="0" defTabSz="914400" eaLnBrk="1" fontAlgn="auto" latinLnBrk="1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1200" b="1" dirty="0" smtClean="0">
              <a:latin typeface="나눔고딕" pitchFamily="50" charset="-127"/>
              <a:ea typeface="나눔고딕" pitchFamily="50" charset="-127"/>
            </a:rPr>
            <a:t>독일</a:t>
          </a:r>
          <a:r>
            <a:rPr lang="en-US" altLang="ko-KR" sz="1200" b="1" dirty="0" smtClean="0">
              <a:latin typeface="나눔고딕" pitchFamily="50" charset="-127"/>
              <a:ea typeface="나눔고딕" pitchFamily="50" charset="-127"/>
            </a:rPr>
            <a:t>, </a:t>
          </a:r>
          <a:r>
            <a:rPr lang="ko-KR" altLang="en-US" sz="1200" b="1" dirty="0" smtClean="0">
              <a:latin typeface="나눔고딕" pitchFamily="50" charset="-127"/>
              <a:ea typeface="나눔고딕" pitchFamily="50" charset="-127"/>
            </a:rPr>
            <a:t>영국</a:t>
          </a:r>
          <a:r>
            <a:rPr lang="en-US" altLang="ko-KR" sz="1200" b="1" dirty="0" smtClean="0">
              <a:latin typeface="나눔고딕" pitchFamily="50" charset="-127"/>
              <a:ea typeface="나눔고딕" pitchFamily="50" charset="-127"/>
            </a:rPr>
            <a:t>,</a:t>
          </a:r>
          <a:endParaRPr lang="ko-KR" altLang="en-US" sz="1200" b="1" dirty="0" smtClean="0">
            <a:latin typeface="나눔고딕" pitchFamily="50" charset="-127"/>
            <a:ea typeface="나눔고딕" pitchFamily="50" charset="-127"/>
          </a:endParaRPr>
        </a:p>
        <a:p>
          <a:pPr lvl="0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dirty="0" smtClean="0">
              <a:latin typeface="나눔고딕" pitchFamily="50" charset="-127"/>
              <a:ea typeface="나눔고딕" pitchFamily="50" charset="-127"/>
            </a:rPr>
            <a:t>이탈리아</a:t>
          </a:r>
          <a:r>
            <a:rPr lang="en-US" altLang="ko-KR" sz="1200" b="1" dirty="0" smtClean="0">
              <a:latin typeface="나눔고딕" pitchFamily="50" charset="-127"/>
              <a:ea typeface="나눔고딕" pitchFamily="50" charset="-127"/>
            </a:rPr>
            <a:t> </a:t>
          </a:r>
          <a:endParaRPr lang="ko-KR" altLang="en-US" sz="1200" b="1" dirty="0">
            <a:latin typeface="나눔고딕" pitchFamily="50" charset="-127"/>
            <a:ea typeface="나눔고딕" pitchFamily="50" charset="-127"/>
          </a:endParaRPr>
        </a:p>
      </dgm:t>
    </dgm:pt>
    <dgm:pt modelId="{6C73240D-AF8D-4DBA-8DD2-DB99D37AC895}" type="parTrans" cxnId="{50B3C047-B8DA-484B-A4C7-6ACE27BF98FC}">
      <dgm:prSet/>
      <dgm:spPr/>
      <dgm:t>
        <a:bodyPr/>
        <a:lstStyle/>
        <a:p>
          <a:pPr latinLnBrk="1"/>
          <a:endParaRPr lang="ko-KR" altLang="en-US"/>
        </a:p>
      </dgm:t>
    </dgm:pt>
    <dgm:pt modelId="{E21ECE20-A18D-48EF-9748-15120CBB80AC}" type="sibTrans" cxnId="{50B3C047-B8DA-484B-A4C7-6ACE27BF98FC}">
      <dgm:prSet/>
      <dgm:spPr/>
      <dgm:t>
        <a:bodyPr/>
        <a:lstStyle/>
        <a:p>
          <a:pPr latinLnBrk="1"/>
          <a:endParaRPr lang="ko-KR" altLang="en-US"/>
        </a:p>
      </dgm:t>
    </dgm:pt>
    <dgm:pt modelId="{E5F42743-5EE6-4F0D-9B5E-F47A0887E916}">
      <dgm:prSet phldrT="[텍스트]" custT="1"/>
      <dgm:spPr/>
      <dgm:t>
        <a:bodyPr/>
        <a:lstStyle/>
        <a:p>
          <a:pPr latinLnBrk="1"/>
          <a:r>
            <a:rPr lang="ko-KR" altLang="en-US" sz="1200" b="1" dirty="0" smtClean="0">
              <a:latin typeface="나눔고딕" pitchFamily="50" charset="-127"/>
              <a:ea typeface="나눔고딕" pitchFamily="50" charset="-127"/>
            </a:rPr>
            <a:t>일본</a:t>
          </a:r>
          <a:r>
            <a:rPr lang="en-US" altLang="ko-KR" sz="1200" b="1" dirty="0" smtClean="0">
              <a:latin typeface="나눔고딕" pitchFamily="50" charset="-127"/>
              <a:ea typeface="나눔고딕" pitchFamily="50" charset="-127"/>
            </a:rPr>
            <a:t>, </a:t>
          </a:r>
        </a:p>
        <a:p>
          <a:pPr latinLnBrk="1"/>
          <a:r>
            <a:rPr lang="ko-KR" altLang="en-US" sz="1100" b="1" dirty="0" smtClean="0">
              <a:latin typeface="나눔고딕" pitchFamily="50" charset="-127"/>
              <a:ea typeface="나눔고딕" pitchFamily="50" charset="-127"/>
            </a:rPr>
            <a:t>남아프리카</a:t>
          </a:r>
          <a:endParaRPr lang="ko-KR" altLang="en-US" sz="1100" b="1" dirty="0">
            <a:latin typeface="나눔고딕" pitchFamily="50" charset="-127"/>
            <a:ea typeface="나눔고딕" pitchFamily="50" charset="-127"/>
          </a:endParaRPr>
        </a:p>
      </dgm:t>
    </dgm:pt>
    <dgm:pt modelId="{438464E6-1CD9-43E9-9F8B-64BFB96A3325}" type="parTrans" cxnId="{DF4B1930-236A-48D7-AC30-60D02CF21160}">
      <dgm:prSet/>
      <dgm:spPr/>
      <dgm:t>
        <a:bodyPr/>
        <a:lstStyle/>
        <a:p>
          <a:pPr latinLnBrk="1"/>
          <a:endParaRPr lang="ko-KR" altLang="en-US"/>
        </a:p>
      </dgm:t>
    </dgm:pt>
    <dgm:pt modelId="{7348D0A7-23C9-416D-9776-AF25E962F34B}" type="sibTrans" cxnId="{DF4B1930-236A-48D7-AC30-60D02CF21160}">
      <dgm:prSet/>
      <dgm:spPr/>
      <dgm:t>
        <a:bodyPr/>
        <a:lstStyle/>
        <a:p>
          <a:pPr latinLnBrk="1"/>
          <a:endParaRPr lang="ko-KR" altLang="en-US"/>
        </a:p>
      </dgm:t>
    </dgm:pt>
    <dgm:pt modelId="{901EB588-3F2E-4B82-AF31-BD82B50563AF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4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AFC7CD65-43F3-461F-94B5-FC3310CDB01A}" type="sibTrans" cxnId="{4000FBD0-854E-47C3-BC75-2D83533FA402}">
      <dgm:prSet/>
      <dgm:spPr/>
      <dgm:t>
        <a:bodyPr/>
        <a:lstStyle/>
        <a:p>
          <a:pPr latinLnBrk="1"/>
          <a:endParaRPr lang="ko-KR" altLang="en-US"/>
        </a:p>
      </dgm:t>
    </dgm:pt>
    <dgm:pt modelId="{63E7B3C9-0F3F-43D3-9D64-D060F17DAD2D}" type="parTrans" cxnId="{4000FBD0-854E-47C3-BC75-2D83533FA402}">
      <dgm:prSet/>
      <dgm:spPr/>
      <dgm:t>
        <a:bodyPr/>
        <a:lstStyle/>
        <a:p>
          <a:pPr latinLnBrk="1"/>
          <a:endParaRPr lang="ko-KR" altLang="en-US"/>
        </a:p>
      </dgm:t>
    </dgm:pt>
    <dgm:pt modelId="{43DF79EF-2974-45BF-AF07-CB3E16B2F4CC}">
      <dgm:prSet phldrT="[텍스트]" custT="1"/>
      <dgm:spPr/>
      <dgm:t>
        <a:bodyPr/>
        <a:lstStyle/>
        <a:p>
          <a:pPr latinLnBrk="1"/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미국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74989245-9325-4A46-B2B4-AA9942774512}" type="parTrans" cxnId="{823B730C-6361-4371-9520-6C6DF630BC59}">
      <dgm:prSet/>
      <dgm:spPr/>
      <dgm:t>
        <a:bodyPr/>
        <a:lstStyle/>
        <a:p>
          <a:pPr latinLnBrk="1"/>
          <a:endParaRPr lang="ko-KR" altLang="en-US"/>
        </a:p>
      </dgm:t>
    </dgm:pt>
    <dgm:pt modelId="{F41E57C2-0B75-4A39-AC27-4C2EC312271D}" type="sibTrans" cxnId="{823B730C-6361-4371-9520-6C6DF630BC59}">
      <dgm:prSet/>
      <dgm:spPr/>
      <dgm:t>
        <a:bodyPr/>
        <a:lstStyle/>
        <a:p>
          <a:pPr latinLnBrk="1"/>
          <a:endParaRPr lang="ko-KR" altLang="en-US"/>
        </a:p>
      </dgm:t>
    </dgm:pt>
    <dgm:pt modelId="{476E43CD-5E3D-4401-84B3-C7BDC3044379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20</a:t>
          </a:r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dirty="0" smtClean="0">
            <a:latin typeface="나눔고딕" pitchFamily="50" charset="-127"/>
            <a:ea typeface="나눔고딕" pitchFamily="50" charset="-127"/>
          </a:endParaRPr>
        </a:p>
        <a:p>
          <a:pPr latinLnBrk="1"/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0600BAAC-D7CA-4828-8661-D82ED4A7D3CC}" type="parTrans" cxnId="{596D6DCD-C086-443A-9F66-9235342D049A}">
      <dgm:prSet/>
      <dgm:spPr/>
      <dgm:t>
        <a:bodyPr/>
        <a:lstStyle/>
        <a:p>
          <a:pPr latinLnBrk="1"/>
          <a:endParaRPr lang="ko-KR" altLang="en-US"/>
        </a:p>
      </dgm:t>
    </dgm:pt>
    <dgm:pt modelId="{4FC1F652-19C4-4A0B-A118-D24D4415908C}" type="sibTrans" cxnId="{596D6DCD-C086-443A-9F66-9235342D049A}">
      <dgm:prSet/>
      <dgm:spPr/>
      <dgm:t>
        <a:bodyPr/>
        <a:lstStyle/>
        <a:p>
          <a:pPr latinLnBrk="1"/>
          <a:endParaRPr lang="ko-KR" altLang="en-US"/>
        </a:p>
      </dgm:t>
    </dgm:pt>
    <dgm:pt modelId="{23383D7D-D9B9-4A19-9FEB-0DBA512D7B91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21</a:t>
          </a:r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dirty="0" smtClean="0">
            <a:latin typeface="나눔고딕" pitchFamily="50" charset="-127"/>
            <a:ea typeface="나눔고딕" pitchFamily="50" charset="-127"/>
          </a:endParaRPr>
        </a:p>
        <a:p>
          <a:pPr latinLnBrk="1"/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28B21764-B131-4AA0-9248-85593614052D}" type="parTrans" cxnId="{9BA576DE-2D92-4444-9D5D-9819099DEE06}">
      <dgm:prSet/>
      <dgm:spPr/>
      <dgm:t>
        <a:bodyPr/>
        <a:lstStyle/>
        <a:p>
          <a:pPr latinLnBrk="1"/>
          <a:endParaRPr lang="ko-KR" altLang="en-US"/>
        </a:p>
      </dgm:t>
    </dgm:pt>
    <dgm:pt modelId="{4A542E56-1FAE-4B28-8187-6C937B8B507C}" type="sibTrans" cxnId="{9BA576DE-2D92-4444-9D5D-9819099DEE06}">
      <dgm:prSet/>
      <dgm:spPr/>
      <dgm:t>
        <a:bodyPr/>
        <a:lstStyle/>
        <a:p>
          <a:pPr latinLnBrk="1"/>
          <a:endParaRPr lang="ko-KR" altLang="en-US"/>
        </a:p>
      </dgm:t>
    </dgm:pt>
    <dgm:pt modelId="{5B4CF46C-C7D9-45B1-B44F-B2B182EAE9CD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나눔고딕" pitchFamily="50" charset="-127"/>
              <a:ea typeface="나눔고딕" pitchFamily="50" charset="-127"/>
            </a:rPr>
            <a:t>25</a:t>
          </a:r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dirty="0" smtClean="0">
            <a:latin typeface="나눔고딕" pitchFamily="50" charset="-127"/>
            <a:ea typeface="나눔고딕" pitchFamily="50" charset="-127"/>
          </a:endParaRPr>
        </a:p>
        <a:p>
          <a:pPr latinLnBrk="1"/>
          <a:r>
            <a:rPr lang="ko-KR" altLang="en-US" sz="1400" b="1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dirty="0">
            <a:latin typeface="나눔고딕" pitchFamily="50" charset="-127"/>
            <a:ea typeface="나눔고딕" pitchFamily="50" charset="-127"/>
          </a:endParaRPr>
        </a:p>
      </dgm:t>
    </dgm:pt>
    <dgm:pt modelId="{B7A78FEE-DA8F-4114-B2F7-9E81BBE0CB5F}" type="parTrans" cxnId="{73DD61B7-E47E-458F-A9B6-CE1A27FB0B90}">
      <dgm:prSet/>
      <dgm:spPr/>
      <dgm:t>
        <a:bodyPr/>
        <a:lstStyle/>
        <a:p>
          <a:pPr latinLnBrk="1"/>
          <a:endParaRPr lang="ko-KR" altLang="en-US"/>
        </a:p>
      </dgm:t>
    </dgm:pt>
    <dgm:pt modelId="{8F6D7C85-02E3-4729-A646-C7991BA0B449}" type="sibTrans" cxnId="{73DD61B7-E47E-458F-A9B6-CE1A27FB0B90}">
      <dgm:prSet/>
      <dgm:spPr/>
      <dgm:t>
        <a:bodyPr/>
        <a:lstStyle/>
        <a:p>
          <a:pPr latinLnBrk="1"/>
          <a:endParaRPr lang="ko-KR" altLang="en-US"/>
        </a:p>
      </dgm:t>
    </dgm:pt>
    <dgm:pt modelId="{6505CAB3-26C4-4A63-83DF-4C038519531C}" type="pres">
      <dgm:prSet presAssocID="{D04E3A3E-6770-4E6A-9045-572F5FC5E77B}" presName="list" presStyleCnt="0">
        <dgm:presLayoutVars>
          <dgm:dir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97CEB4D-DB95-4B20-9EBB-17B56CD2D1E1}" type="pres">
      <dgm:prSet presAssocID="{21E21D61-2085-4B7C-AFF0-0C8D8672BEE1}" presName="posSpace" presStyleCnt="0"/>
      <dgm:spPr/>
    </dgm:pt>
    <dgm:pt modelId="{8B05BBB8-2A35-486F-BBA7-3A388929C5D6}" type="pres">
      <dgm:prSet presAssocID="{21E21D61-2085-4B7C-AFF0-0C8D8672BEE1}" presName="vertFlow" presStyleCnt="0"/>
      <dgm:spPr/>
    </dgm:pt>
    <dgm:pt modelId="{C0443103-CC81-4F8D-AA8A-1AD76A36E099}" type="pres">
      <dgm:prSet presAssocID="{21E21D61-2085-4B7C-AFF0-0C8D8672BEE1}" presName="topSpace" presStyleCnt="0"/>
      <dgm:spPr/>
    </dgm:pt>
    <dgm:pt modelId="{5507B954-89AC-4F38-9AB8-28C0A2E5F3BD}" type="pres">
      <dgm:prSet presAssocID="{21E21D61-2085-4B7C-AFF0-0C8D8672BEE1}" presName="firstComp" presStyleCnt="0"/>
      <dgm:spPr/>
    </dgm:pt>
    <dgm:pt modelId="{B19DB2B6-F7F0-487E-975A-E73FD238EBD7}" type="pres">
      <dgm:prSet presAssocID="{21E21D61-2085-4B7C-AFF0-0C8D8672BEE1}" presName="firstChild" presStyleLbl="bgAccFollowNode1" presStyleIdx="0" presStyleCnt="10"/>
      <dgm:spPr/>
      <dgm:t>
        <a:bodyPr/>
        <a:lstStyle/>
        <a:p>
          <a:pPr latinLnBrk="1"/>
          <a:endParaRPr lang="ko-KR" altLang="en-US"/>
        </a:p>
      </dgm:t>
    </dgm:pt>
    <dgm:pt modelId="{9ED6B054-A9AB-44F6-BBC6-6332C0CA2A8D}" type="pres">
      <dgm:prSet presAssocID="{21E21D61-2085-4B7C-AFF0-0C8D8672BEE1}" presName="firstChildTx" presStyleLbl="bgAccFollowNode1" presStyleIdx="0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ECAFF08-94D5-451C-A2FB-917E272CC805}" type="pres">
      <dgm:prSet presAssocID="{399F67BD-3410-47E1-A455-50C04B8572AC}" presName="comp" presStyleCnt="0"/>
      <dgm:spPr/>
    </dgm:pt>
    <dgm:pt modelId="{7179AE2C-D5EC-4D1C-ABF6-DAC150191AAB}" type="pres">
      <dgm:prSet presAssocID="{399F67BD-3410-47E1-A455-50C04B8572AC}" presName="child" presStyleLbl="bgAccFollowNode1" presStyleIdx="1" presStyleCnt="10"/>
      <dgm:spPr/>
      <dgm:t>
        <a:bodyPr/>
        <a:lstStyle/>
        <a:p>
          <a:pPr latinLnBrk="1"/>
          <a:endParaRPr lang="ko-KR" altLang="en-US"/>
        </a:p>
      </dgm:t>
    </dgm:pt>
    <dgm:pt modelId="{B3C0B11C-914D-498E-BAD4-588947CE97CF}" type="pres">
      <dgm:prSet presAssocID="{399F67BD-3410-47E1-A455-50C04B8572AC}" presName="childTx" presStyleLbl="bgAccFollowNode1" presStyleIdx="1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530E00F-2C21-4805-A27A-832881B24549}" type="pres">
      <dgm:prSet presAssocID="{21E21D61-2085-4B7C-AFF0-0C8D8672BEE1}" presName="negSpace" presStyleCnt="0"/>
      <dgm:spPr/>
    </dgm:pt>
    <dgm:pt modelId="{E28C8BA3-AC66-4437-8161-9ADEE2DE4AC3}" type="pres">
      <dgm:prSet presAssocID="{21E21D61-2085-4B7C-AFF0-0C8D8672BEE1}" presName="circle" presStyleLbl="nod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55A5DD96-881A-4347-9A61-9A2DEF917D1E}" type="pres">
      <dgm:prSet presAssocID="{8FF34A42-5365-4F6A-A52D-1A57467DBE05}" presName="transSpace" presStyleCnt="0"/>
      <dgm:spPr/>
    </dgm:pt>
    <dgm:pt modelId="{F38B5966-B6AA-4C64-81C7-0D5BA6ACDC34}" type="pres">
      <dgm:prSet presAssocID="{F7A9DAE8-59C4-4313-8B23-C2E1DFAC8AED}" presName="posSpace" presStyleCnt="0"/>
      <dgm:spPr/>
    </dgm:pt>
    <dgm:pt modelId="{05E68201-DBAA-4C11-9644-0977066D2961}" type="pres">
      <dgm:prSet presAssocID="{F7A9DAE8-59C4-4313-8B23-C2E1DFAC8AED}" presName="vertFlow" presStyleCnt="0"/>
      <dgm:spPr/>
    </dgm:pt>
    <dgm:pt modelId="{EA330E4B-0706-49DB-A0C5-7137128C56C5}" type="pres">
      <dgm:prSet presAssocID="{F7A9DAE8-59C4-4313-8B23-C2E1DFAC8AED}" presName="topSpace" presStyleCnt="0"/>
      <dgm:spPr/>
    </dgm:pt>
    <dgm:pt modelId="{8134DAD0-4BA0-41BC-896E-40C8BA99D7EC}" type="pres">
      <dgm:prSet presAssocID="{F7A9DAE8-59C4-4313-8B23-C2E1DFAC8AED}" presName="firstComp" presStyleCnt="0"/>
      <dgm:spPr/>
    </dgm:pt>
    <dgm:pt modelId="{65749541-5AA5-460C-843A-359D8869BE2F}" type="pres">
      <dgm:prSet presAssocID="{F7A9DAE8-59C4-4313-8B23-C2E1DFAC8AED}" presName="firstChild" presStyleLbl="bgAccFollowNode1" presStyleIdx="2" presStyleCnt="10"/>
      <dgm:spPr/>
      <dgm:t>
        <a:bodyPr/>
        <a:lstStyle/>
        <a:p>
          <a:pPr latinLnBrk="1"/>
          <a:endParaRPr lang="ko-KR" altLang="en-US"/>
        </a:p>
      </dgm:t>
    </dgm:pt>
    <dgm:pt modelId="{D344ECEE-C01D-4B2B-8C29-71017EBD2F68}" type="pres">
      <dgm:prSet presAssocID="{F7A9DAE8-59C4-4313-8B23-C2E1DFAC8AED}" presName="firstChildTx" presStyleLbl="bgAccFollowNode1" presStyleIdx="2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8F2E4A-A26E-473D-97F1-5D82B6A74055}" type="pres">
      <dgm:prSet presAssocID="{23739467-DDEE-45A5-8D20-2625A085BFD8}" presName="comp" presStyleCnt="0"/>
      <dgm:spPr/>
    </dgm:pt>
    <dgm:pt modelId="{B5DB63CB-1CE6-49A1-A7D9-60903B3199DD}" type="pres">
      <dgm:prSet presAssocID="{23739467-DDEE-45A5-8D20-2625A085BFD8}" presName="child" presStyleLbl="bgAccFollowNode1" presStyleIdx="3" presStyleCnt="10"/>
      <dgm:spPr/>
      <dgm:t>
        <a:bodyPr/>
        <a:lstStyle/>
        <a:p>
          <a:pPr latinLnBrk="1"/>
          <a:endParaRPr lang="ko-KR" altLang="en-US"/>
        </a:p>
      </dgm:t>
    </dgm:pt>
    <dgm:pt modelId="{74558CA9-BD57-4D0E-8396-4AE11D4EFBED}" type="pres">
      <dgm:prSet presAssocID="{23739467-DDEE-45A5-8D20-2625A085BFD8}" presName="childTx" presStyleLbl="bgAccFollowNode1" presStyleIdx="3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C179663-4A3F-463E-92B9-9DF4C7D8CB1D}" type="pres">
      <dgm:prSet presAssocID="{F7A9DAE8-59C4-4313-8B23-C2E1DFAC8AED}" presName="negSpace" presStyleCnt="0"/>
      <dgm:spPr/>
    </dgm:pt>
    <dgm:pt modelId="{BE2D1B02-B024-47AF-829A-8B89FEA5D2A9}" type="pres">
      <dgm:prSet presAssocID="{F7A9DAE8-59C4-4313-8B23-C2E1DFAC8AED}" presName="circle" presStyleLbl="node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E5B5C185-745B-4613-8CFE-E82B1B146ADB}" type="pres">
      <dgm:prSet presAssocID="{A26A20D4-067A-4C8D-9030-4E8787CE7BA7}" presName="transSpace" presStyleCnt="0"/>
      <dgm:spPr/>
    </dgm:pt>
    <dgm:pt modelId="{7694B94D-59E2-40B4-BB85-B5EFE88D3ABC}" type="pres">
      <dgm:prSet presAssocID="{CF05DE1A-1641-4ACA-B4FE-4F0ADC169C7E}" presName="posSpace" presStyleCnt="0"/>
      <dgm:spPr/>
    </dgm:pt>
    <dgm:pt modelId="{C2A899A3-8F16-4ACD-9987-9AEBB302E848}" type="pres">
      <dgm:prSet presAssocID="{CF05DE1A-1641-4ACA-B4FE-4F0ADC169C7E}" presName="vertFlow" presStyleCnt="0"/>
      <dgm:spPr/>
    </dgm:pt>
    <dgm:pt modelId="{0E39D132-1CB3-4523-8B5C-FD4BB8ED0940}" type="pres">
      <dgm:prSet presAssocID="{CF05DE1A-1641-4ACA-B4FE-4F0ADC169C7E}" presName="topSpace" presStyleCnt="0"/>
      <dgm:spPr/>
    </dgm:pt>
    <dgm:pt modelId="{3E529558-EED9-46F8-A3F5-FCE9E0E82271}" type="pres">
      <dgm:prSet presAssocID="{CF05DE1A-1641-4ACA-B4FE-4F0ADC169C7E}" presName="firstComp" presStyleCnt="0"/>
      <dgm:spPr/>
    </dgm:pt>
    <dgm:pt modelId="{279FF1BC-DD00-4EDB-8022-E11390C47A15}" type="pres">
      <dgm:prSet presAssocID="{CF05DE1A-1641-4ACA-B4FE-4F0ADC169C7E}" presName="firstChild" presStyleLbl="bgAccFollowNode1" presStyleIdx="4" presStyleCnt="10"/>
      <dgm:spPr/>
      <dgm:t>
        <a:bodyPr/>
        <a:lstStyle/>
        <a:p>
          <a:pPr latinLnBrk="1"/>
          <a:endParaRPr lang="ko-KR" altLang="en-US"/>
        </a:p>
      </dgm:t>
    </dgm:pt>
    <dgm:pt modelId="{A644031F-140F-44F9-ABEB-BA7C75BC91CC}" type="pres">
      <dgm:prSet presAssocID="{CF05DE1A-1641-4ACA-B4FE-4F0ADC169C7E}" presName="firstChildTx" presStyleLbl="bgAccFollowNode1" presStyleIdx="4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26A6009-E229-4418-BB85-28CB6B3E6A85}" type="pres">
      <dgm:prSet presAssocID="{5B4CF46C-C7D9-45B1-B44F-B2B182EAE9CD}" presName="comp" presStyleCnt="0"/>
      <dgm:spPr/>
    </dgm:pt>
    <dgm:pt modelId="{F8EEDAC2-839C-4B1E-80BC-02A6E8734954}" type="pres">
      <dgm:prSet presAssocID="{5B4CF46C-C7D9-45B1-B44F-B2B182EAE9CD}" presName="child" presStyleLbl="bgAccFollowNode1" presStyleIdx="5" presStyleCnt="10"/>
      <dgm:spPr/>
      <dgm:t>
        <a:bodyPr/>
        <a:lstStyle/>
        <a:p>
          <a:pPr latinLnBrk="1"/>
          <a:endParaRPr lang="ko-KR" altLang="en-US"/>
        </a:p>
      </dgm:t>
    </dgm:pt>
    <dgm:pt modelId="{3D94DCD5-B0BE-4190-A7E9-C8D021B23679}" type="pres">
      <dgm:prSet presAssocID="{5B4CF46C-C7D9-45B1-B44F-B2B182EAE9CD}" presName="childTx" presStyleLbl="bgAccFollowNode1" presStyleIdx="5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DC274D-1280-4E6C-8F10-8D86870C00F6}" type="pres">
      <dgm:prSet presAssocID="{CF05DE1A-1641-4ACA-B4FE-4F0ADC169C7E}" presName="negSpace" presStyleCnt="0"/>
      <dgm:spPr/>
    </dgm:pt>
    <dgm:pt modelId="{68451F51-DF6F-4E5D-8B79-462195D3A94A}" type="pres">
      <dgm:prSet presAssocID="{CF05DE1A-1641-4ACA-B4FE-4F0ADC169C7E}" presName="circle" presStyleLbl="node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D5253F25-CB27-4E40-8BEF-0EE4F2885070}" type="pres">
      <dgm:prSet presAssocID="{586E891C-EC43-48E4-B9B0-A605255F3A80}" presName="transSpace" presStyleCnt="0"/>
      <dgm:spPr/>
    </dgm:pt>
    <dgm:pt modelId="{18178C7A-38EA-496A-86C9-BADB27DB3533}" type="pres">
      <dgm:prSet presAssocID="{901EB588-3F2E-4B82-AF31-BD82B50563AF}" presName="posSpace" presStyleCnt="0"/>
      <dgm:spPr/>
    </dgm:pt>
    <dgm:pt modelId="{5078A385-3E82-45AD-AB8E-EF16B7EF7987}" type="pres">
      <dgm:prSet presAssocID="{901EB588-3F2E-4B82-AF31-BD82B50563AF}" presName="vertFlow" presStyleCnt="0"/>
      <dgm:spPr/>
    </dgm:pt>
    <dgm:pt modelId="{B5AB7A8D-0B67-4E36-AC99-E85E482B6403}" type="pres">
      <dgm:prSet presAssocID="{901EB588-3F2E-4B82-AF31-BD82B50563AF}" presName="topSpace" presStyleCnt="0"/>
      <dgm:spPr/>
    </dgm:pt>
    <dgm:pt modelId="{23988B6F-5589-4DA2-8E18-199165A89E02}" type="pres">
      <dgm:prSet presAssocID="{901EB588-3F2E-4B82-AF31-BD82B50563AF}" presName="firstComp" presStyleCnt="0"/>
      <dgm:spPr/>
    </dgm:pt>
    <dgm:pt modelId="{7934C59E-3300-408A-A062-663A12BE3E07}" type="pres">
      <dgm:prSet presAssocID="{901EB588-3F2E-4B82-AF31-BD82B50563AF}" presName="firstChild" presStyleLbl="bgAccFollowNode1" presStyleIdx="6" presStyleCnt="10"/>
      <dgm:spPr/>
      <dgm:t>
        <a:bodyPr/>
        <a:lstStyle/>
        <a:p>
          <a:pPr latinLnBrk="1"/>
          <a:endParaRPr lang="ko-KR" altLang="en-US"/>
        </a:p>
      </dgm:t>
    </dgm:pt>
    <dgm:pt modelId="{A5AD008F-C3BA-4ED7-A41D-EE0E5D807AF8}" type="pres">
      <dgm:prSet presAssocID="{901EB588-3F2E-4B82-AF31-BD82B50563AF}" presName="firstChildTx" presStyleLbl="bgAccFollowNode1" presStyleIdx="6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3C77A3-E076-4B76-B159-C7720BAEE80D}" type="pres">
      <dgm:prSet presAssocID="{23383D7D-D9B9-4A19-9FEB-0DBA512D7B91}" presName="comp" presStyleCnt="0"/>
      <dgm:spPr/>
    </dgm:pt>
    <dgm:pt modelId="{981E25C0-97FF-4DA0-9B64-C885D7B9748B}" type="pres">
      <dgm:prSet presAssocID="{23383D7D-D9B9-4A19-9FEB-0DBA512D7B91}" presName="child" presStyleLbl="bgAccFollowNode1" presStyleIdx="7" presStyleCnt="10"/>
      <dgm:spPr/>
      <dgm:t>
        <a:bodyPr/>
        <a:lstStyle/>
        <a:p>
          <a:pPr latinLnBrk="1"/>
          <a:endParaRPr lang="ko-KR" altLang="en-US"/>
        </a:p>
      </dgm:t>
    </dgm:pt>
    <dgm:pt modelId="{34693636-DA92-49F6-8F6D-CBCD4303B460}" type="pres">
      <dgm:prSet presAssocID="{23383D7D-D9B9-4A19-9FEB-0DBA512D7B91}" presName="childTx" presStyleLbl="bgAccFollowNode1" presStyleIdx="7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ED495E4-BC8D-4AC6-848E-DD51E1E0D4A5}" type="pres">
      <dgm:prSet presAssocID="{901EB588-3F2E-4B82-AF31-BD82B50563AF}" presName="negSpace" presStyleCnt="0"/>
      <dgm:spPr/>
    </dgm:pt>
    <dgm:pt modelId="{FFF82466-0AE3-4B4D-A18F-F53FE39E9637}" type="pres">
      <dgm:prSet presAssocID="{901EB588-3F2E-4B82-AF31-BD82B50563AF}" presName="circle" presStyleLbl="node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7FFD594F-837E-4B66-996B-5D32CFA43E54}" type="pres">
      <dgm:prSet presAssocID="{AFC7CD65-43F3-461F-94B5-FC3310CDB01A}" presName="transSpace" presStyleCnt="0"/>
      <dgm:spPr/>
    </dgm:pt>
    <dgm:pt modelId="{72703D1A-B28C-48E9-9BB4-74490E99C7F2}" type="pres">
      <dgm:prSet presAssocID="{21BD61F6-0891-4FEA-A24E-F6FD7B90A082}" presName="posSpace" presStyleCnt="0"/>
      <dgm:spPr/>
    </dgm:pt>
    <dgm:pt modelId="{E890F876-2293-4198-AF16-893DB6C081D1}" type="pres">
      <dgm:prSet presAssocID="{21BD61F6-0891-4FEA-A24E-F6FD7B90A082}" presName="vertFlow" presStyleCnt="0"/>
      <dgm:spPr/>
    </dgm:pt>
    <dgm:pt modelId="{B68E741E-8364-49F6-98CF-0AAE8E8F1627}" type="pres">
      <dgm:prSet presAssocID="{21BD61F6-0891-4FEA-A24E-F6FD7B90A082}" presName="topSpace" presStyleCnt="0"/>
      <dgm:spPr/>
    </dgm:pt>
    <dgm:pt modelId="{9575A350-9DAC-4641-A6EF-6DF63D908AB6}" type="pres">
      <dgm:prSet presAssocID="{21BD61F6-0891-4FEA-A24E-F6FD7B90A082}" presName="firstComp" presStyleCnt="0"/>
      <dgm:spPr/>
    </dgm:pt>
    <dgm:pt modelId="{CAD688C4-E1E6-4AEB-8F0E-DF4E952FF8D1}" type="pres">
      <dgm:prSet presAssocID="{21BD61F6-0891-4FEA-A24E-F6FD7B90A082}" presName="firstChild" presStyleLbl="bgAccFollowNode1" presStyleIdx="8" presStyleCnt="10"/>
      <dgm:spPr/>
      <dgm:t>
        <a:bodyPr/>
        <a:lstStyle/>
        <a:p>
          <a:pPr latinLnBrk="1"/>
          <a:endParaRPr lang="ko-KR" altLang="en-US"/>
        </a:p>
      </dgm:t>
    </dgm:pt>
    <dgm:pt modelId="{5192EB11-329B-468D-AFDC-6C5DB3BF4D56}" type="pres">
      <dgm:prSet presAssocID="{21BD61F6-0891-4FEA-A24E-F6FD7B90A082}" presName="firstChildTx" presStyleLbl="bgAccFollowNode1" presStyleIdx="8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179D3D-5766-4370-A81F-0F96579CEC6D}" type="pres">
      <dgm:prSet presAssocID="{476E43CD-5E3D-4401-84B3-C7BDC3044379}" presName="comp" presStyleCnt="0"/>
      <dgm:spPr/>
    </dgm:pt>
    <dgm:pt modelId="{CDF6F7E5-1F6E-4B0B-8802-FEB8B0D70560}" type="pres">
      <dgm:prSet presAssocID="{476E43CD-5E3D-4401-84B3-C7BDC3044379}" presName="child" presStyleLbl="bgAccFollowNode1" presStyleIdx="9" presStyleCnt="10"/>
      <dgm:spPr/>
      <dgm:t>
        <a:bodyPr/>
        <a:lstStyle/>
        <a:p>
          <a:pPr latinLnBrk="1"/>
          <a:endParaRPr lang="ko-KR" altLang="en-US"/>
        </a:p>
      </dgm:t>
    </dgm:pt>
    <dgm:pt modelId="{B8C8BFAF-B94E-4FA2-80D1-564C842205B3}" type="pres">
      <dgm:prSet presAssocID="{476E43CD-5E3D-4401-84B3-C7BDC3044379}" presName="childTx" presStyleLbl="bgAccFollowNode1" presStyleIdx="9" presStyleCnt="1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4C4404-7540-4EC4-BA31-02CD151AA053}" type="pres">
      <dgm:prSet presAssocID="{21BD61F6-0891-4FEA-A24E-F6FD7B90A082}" presName="negSpace" presStyleCnt="0"/>
      <dgm:spPr/>
    </dgm:pt>
    <dgm:pt modelId="{CE1856A0-6587-4F05-B78F-6A9D32EB02E8}" type="pres">
      <dgm:prSet presAssocID="{21BD61F6-0891-4FEA-A24E-F6FD7B90A082}" presName="circle" presStyleLbl="node1" presStyleIdx="4" presStyleCnt="5"/>
      <dgm:spPr/>
      <dgm:t>
        <a:bodyPr/>
        <a:lstStyle/>
        <a:p>
          <a:pPr latinLnBrk="1"/>
          <a:endParaRPr lang="ko-KR" altLang="en-US"/>
        </a:p>
      </dgm:t>
    </dgm:pt>
  </dgm:ptLst>
  <dgm:cxnLst>
    <dgm:cxn modelId="{6359AE55-B8E1-44EF-B075-D36280C90BF8}" srcId="{21E21D61-2085-4B7C-AFF0-0C8D8672BEE1}" destId="{399F67BD-3410-47E1-A455-50C04B8572AC}" srcOrd="1" destOrd="0" parTransId="{57434C66-1B86-4D32-9ABD-F6E5F3772669}" sibTransId="{CC2E60BB-C11F-43EE-9C50-CBC5421D0008}"/>
    <dgm:cxn modelId="{EB225AA8-79C7-4C6B-BEE0-DA3F936C5AFA}" type="presOf" srcId="{399F67BD-3410-47E1-A455-50C04B8572AC}" destId="{7179AE2C-D5EC-4D1C-ABF6-DAC150191AAB}" srcOrd="0" destOrd="0" presId="urn:microsoft.com/office/officeart/2005/8/layout/hList9"/>
    <dgm:cxn modelId="{A59CA5AF-7B95-49C3-BB23-10C6233DEEE1}" type="presOf" srcId="{23739467-DDEE-45A5-8D20-2625A085BFD8}" destId="{B5DB63CB-1CE6-49A1-A7D9-60903B3199DD}" srcOrd="0" destOrd="0" presId="urn:microsoft.com/office/officeart/2005/8/layout/hList9"/>
    <dgm:cxn modelId="{82DB0155-67AB-4F7C-92D0-16C4FF1CC3B5}" type="presOf" srcId="{23383D7D-D9B9-4A19-9FEB-0DBA512D7B91}" destId="{34693636-DA92-49F6-8F6D-CBCD4303B460}" srcOrd="1" destOrd="0" presId="urn:microsoft.com/office/officeart/2005/8/layout/hList9"/>
    <dgm:cxn modelId="{C57AF2C3-55AC-4057-AD5D-F665846E063E}" type="presOf" srcId="{43DF79EF-2974-45BF-AF07-CB3E16B2F4CC}" destId="{7934C59E-3300-408A-A062-663A12BE3E07}" srcOrd="0" destOrd="0" presId="urn:microsoft.com/office/officeart/2005/8/layout/hList9"/>
    <dgm:cxn modelId="{CB18749B-63F3-4BC1-9566-12BA1C9B493F}" type="presOf" srcId="{399F67BD-3410-47E1-A455-50C04B8572AC}" destId="{B3C0B11C-914D-498E-BAD4-588947CE97CF}" srcOrd="1" destOrd="0" presId="urn:microsoft.com/office/officeart/2005/8/layout/hList9"/>
    <dgm:cxn modelId="{5DF1F17D-2DD1-4C89-A857-E015767A9526}" type="presOf" srcId="{D04E3A3E-6770-4E6A-9045-572F5FC5E77B}" destId="{6505CAB3-26C4-4A63-83DF-4C038519531C}" srcOrd="0" destOrd="0" presId="urn:microsoft.com/office/officeart/2005/8/layout/hList9"/>
    <dgm:cxn modelId="{B2F295C7-229B-4F51-B58E-49F02F04CCA1}" srcId="{D04E3A3E-6770-4E6A-9045-572F5FC5E77B}" destId="{CF05DE1A-1641-4ACA-B4FE-4F0ADC169C7E}" srcOrd="2" destOrd="0" parTransId="{8645A2DA-AE2E-4376-828C-D3ADFA920FE4}" sibTransId="{586E891C-EC43-48E4-B9B0-A605255F3A80}"/>
    <dgm:cxn modelId="{1E9AAA8C-0734-46EE-99DC-2EF230E5853B}" type="presOf" srcId="{D43EDBB0-47F8-403A-A817-985F4C37801C}" destId="{5192EB11-329B-468D-AFDC-6C5DB3BF4D56}" srcOrd="1" destOrd="0" presId="urn:microsoft.com/office/officeart/2005/8/layout/hList9"/>
    <dgm:cxn modelId="{491927BD-9E2A-414F-B970-31DA0BCA5CBD}" type="presOf" srcId="{D43EDBB0-47F8-403A-A817-985F4C37801C}" destId="{CAD688C4-E1E6-4AEB-8F0E-DF4E952FF8D1}" srcOrd="0" destOrd="0" presId="urn:microsoft.com/office/officeart/2005/8/layout/hList9"/>
    <dgm:cxn modelId="{596D6DCD-C086-443A-9F66-9235342D049A}" srcId="{21BD61F6-0891-4FEA-A24E-F6FD7B90A082}" destId="{476E43CD-5E3D-4401-84B3-C7BDC3044379}" srcOrd="1" destOrd="0" parTransId="{0600BAAC-D7CA-4828-8661-D82ED4A7D3CC}" sibTransId="{4FC1F652-19C4-4A0B-A118-D24D4415908C}"/>
    <dgm:cxn modelId="{F3F644E1-2D09-4747-A152-1D26F7B7CA73}" type="presOf" srcId="{CF05DE1A-1641-4ACA-B4FE-4F0ADC169C7E}" destId="{68451F51-DF6F-4E5D-8B79-462195D3A94A}" srcOrd="0" destOrd="0" presId="urn:microsoft.com/office/officeart/2005/8/layout/hList9"/>
    <dgm:cxn modelId="{923685C2-BDFC-446B-B77B-A6DDD212716A}" type="presOf" srcId="{9CC36975-FF00-4473-97C8-8F1244B9E43C}" destId="{B19DB2B6-F7F0-487E-975A-E73FD238EBD7}" srcOrd="0" destOrd="0" presId="urn:microsoft.com/office/officeart/2005/8/layout/hList9"/>
    <dgm:cxn modelId="{9BA576DE-2D92-4444-9D5D-9819099DEE06}" srcId="{901EB588-3F2E-4B82-AF31-BD82B50563AF}" destId="{23383D7D-D9B9-4A19-9FEB-0DBA512D7B91}" srcOrd="1" destOrd="0" parTransId="{28B21764-B131-4AA0-9248-85593614052D}" sibTransId="{4A542E56-1FAE-4B28-8187-6C937B8B507C}"/>
    <dgm:cxn modelId="{E7010778-AC67-4138-9AE0-99581C6916F3}" type="presOf" srcId="{E5F42743-5EE6-4F0D-9B5E-F47A0887E916}" destId="{279FF1BC-DD00-4EDB-8022-E11390C47A15}" srcOrd="0" destOrd="0" presId="urn:microsoft.com/office/officeart/2005/8/layout/hList9"/>
    <dgm:cxn modelId="{C48F85DD-659C-4B43-B101-005F26DB1799}" type="presOf" srcId="{E5F42743-5EE6-4F0D-9B5E-F47A0887E916}" destId="{A644031F-140F-44F9-ABEB-BA7C75BC91CC}" srcOrd="1" destOrd="0" presId="urn:microsoft.com/office/officeart/2005/8/layout/hList9"/>
    <dgm:cxn modelId="{DBD36F16-02F0-42C9-9EA4-BACAC8C9BED3}" type="presOf" srcId="{23383D7D-D9B9-4A19-9FEB-0DBA512D7B91}" destId="{981E25C0-97FF-4DA0-9B64-C885D7B9748B}" srcOrd="0" destOrd="0" presId="urn:microsoft.com/office/officeart/2005/8/layout/hList9"/>
    <dgm:cxn modelId="{F8533CA1-F11D-45D5-8BC4-B242C5D39BF5}" type="presOf" srcId="{68A66BBF-0A3D-419B-A625-2AA3CAEB51DB}" destId="{65749541-5AA5-460C-843A-359D8869BE2F}" srcOrd="0" destOrd="0" presId="urn:microsoft.com/office/officeart/2005/8/layout/hList9"/>
    <dgm:cxn modelId="{823B730C-6361-4371-9520-6C6DF630BC59}" srcId="{901EB588-3F2E-4B82-AF31-BD82B50563AF}" destId="{43DF79EF-2974-45BF-AF07-CB3E16B2F4CC}" srcOrd="0" destOrd="0" parTransId="{74989245-9325-4A46-B2B4-AA9942774512}" sibTransId="{F41E57C2-0B75-4A39-AC27-4C2EC312271D}"/>
    <dgm:cxn modelId="{DF4B1930-236A-48D7-AC30-60D02CF21160}" srcId="{CF05DE1A-1641-4ACA-B4FE-4F0ADC169C7E}" destId="{E5F42743-5EE6-4F0D-9B5E-F47A0887E916}" srcOrd="0" destOrd="0" parTransId="{438464E6-1CD9-43E9-9F8B-64BFB96A3325}" sibTransId="{7348D0A7-23C9-416D-9776-AF25E962F34B}"/>
    <dgm:cxn modelId="{937FFDD0-3F67-4FD5-9BC6-335A73AB2507}" type="presOf" srcId="{21E21D61-2085-4B7C-AFF0-0C8D8672BEE1}" destId="{E28C8BA3-AC66-4437-8161-9ADEE2DE4AC3}" srcOrd="0" destOrd="0" presId="urn:microsoft.com/office/officeart/2005/8/layout/hList9"/>
    <dgm:cxn modelId="{73DD61B7-E47E-458F-A9B6-CE1A27FB0B90}" srcId="{CF05DE1A-1641-4ACA-B4FE-4F0ADC169C7E}" destId="{5B4CF46C-C7D9-45B1-B44F-B2B182EAE9CD}" srcOrd="1" destOrd="0" parTransId="{B7A78FEE-DA8F-4114-B2F7-9E81BBE0CB5F}" sibTransId="{8F6D7C85-02E3-4729-A646-C7991BA0B449}"/>
    <dgm:cxn modelId="{FA56F2CB-50B5-4A5C-9950-37640CDCCC9A}" srcId="{21E21D61-2085-4B7C-AFF0-0C8D8672BEE1}" destId="{9CC36975-FF00-4473-97C8-8F1244B9E43C}" srcOrd="0" destOrd="0" parTransId="{1061535A-FA0E-4F4E-A916-4677FF18CEBF}" sibTransId="{07354625-2833-4163-B852-778928844DDE}"/>
    <dgm:cxn modelId="{31AB96FD-EE86-47C1-A459-B2A564404984}" type="presOf" srcId="{5B4CF46C-C7D9-45B1-B44F-B2B182EAE9CD}" destId="{3D94DCD5-B0BE-4190-A7E9-C8D021B23679}" srcOrd="1" destOrd="0" presId="urn:microsoft.com/office/officeart/2005/8/layout/hList9"/>
    <dgm:cxn modelId="{829F1C56-C529-45DB-9594-122E18C6B1C5}" type="presOf" srcId="{23739467-DDEE-45A5-8D20-2625A085BFD8}" destId="{74558CA9-BD57-4D0E-8396-4AE11D4EFBED}" srcOrd="1" destOrd="0" presId="urn:microsoft.com/office/officeart/2005/8/layout/hList9"/>
    <dgm:cxn modelId="{4DB3839E-46D4-4B56-9DB2-FEEF0EEBAFD8}" type="presOf" srcId="{21BD61F6-0891-4FEA-A24E-F6FD7B90A082}" destId="{CE1856A0-6587-4F05-B78F-6A9D32EB02E8}" srcOrd="0" destOrd="0" presId="urn:microsoft.com/office/officeart/2005/8/layout/hList9"/>
    <dgm:cxn modelId="{3E1699FC-4047-422E-82D1-89B9B5582982}" type="presOf" srcId="{476E43CD-5E3D-4401-84B3-C7BDC3044379}" destId="{B8C8BFAF-B94E-4FA2-80D1-564C842205B3}" srcOrd="1" destOrd="0" presId="urn:microsoft.com/office/officeart/2005/8/layout/hList9"/>
    <dgm:cxn modelId="{C3B0636E-3E84-4863-A1A0-64393E045C3C}" type="presOf" srcId="{68A66BBF-0A3D-419B-A625-2AA3CAEB51DB}" destId="{D344ECEE-C01D-4B2B-8C29-71017EBD2F68}" srcOrd="1" destOrd="0" presId="urn:microsoft.com/office/officeart/2005/8/layout/hList9"/>
    <dgm:cxn modelId="{6096CA67-B060-4D39-A1AA-8C557B36B584}" type="presOf" srcId="{9CC36975-FF00-4473-97C8-8F1244B9E43C}" destId="{9ED6B054-A9AB-44F6-BBC6-6332C0CA2A8D}" srcOrd="1" destOrd="0" presId="urn:microsoft.com/office/officeart/2005/8/layout/hList9"/>
    <dgm:cxn modelId="{1232CF4D-96C1-43FF-B5F4-15FE9282A59D}" srcId="{D04E3A3E-6770-4E6A-9045-572F5FC5E77B}" destId="{21E21D61-2085-4B7C-AFF0-0C8D8672BEE1}" srcOrd="0" destOrd="0" parTransId="{6F7583CC-619D-49AF-954B-2BF3C858533B}" sibTransId="{8FF34A42-5365-4F6A-A52D-1A57467DBE05}"/>
    <dgm:cxn modelId="{05072623-45C2-4290-9A25-1EC2E7C68EA1}" type="presOf" srcId="{901EB588-3F2E-4B82-AF31-BD82B50563AF}" destId="{FFF82466-0AE3-4B4D-A18F-F53FE39E9637}" srcOrd="0" destOrd="0" presId="urn:microsoft.com/office/officeart/2005/8/layout/hList9"/>
    <dgm:cxn modelId="{CCAB2797-5D57-4045-9AEC-7C9FF8DD26FE}" type="presOf" srcId="{43DF79EF-2974-45BF-AF07-CB3E16B2F4CC}" destId="{A5AD008F-C3BA-4ED7-A41D-EE0E5D807AF8}" srcOrd="1" destOrd="0" presId="urn:microsoft.com/office/officeart/2005/8/layout/hList9"/>
    <dgm:cxn modelId="{0CD26F7F-1CBF-4E6B-A435-77B486E3137E}" type="presOf" srcId="{F7A9DAE8-59C4-4313-8B23-C2E1DFAC8AED}" destId="{BE2D1B02-B024-47AF-829A-8B89FEA5D2A9}" srcOrd="0" destOrd="0" presId="urn:microsoft.com/office/officeart/2005/8/layout/hList9"/>
    <dgm:cxn modelId="{1F37821A-7D8C-46B4-AC68-BC357706103C}" srcId="{D04E3A3E-6770-4E6A-9045-572F5FC5E77B}" destId="{F7A9DAE8-59C4-4313-8B23-C2E1DFAC8AED}" srcOrd="1" destOrd="0" parTransId="{CC487A08-BA68-4A61-98F4-E36C84756FA6}" sibTransId="{A26A20D4-067A-4C8D-9030-4E8787CE7BA7}"/>
    <dgm:cxn modelId="{784BA802-2341-4655-A89A-4EBE46B2696F}" type="presOf" srcId="{5B4CF46C-C7D9-45B1-B44F-B2B182EAE9CD}" destId="{F8EEDAC2-839C-4B1E-80BC-02A6E8734954}" srcOrd="0" destOrd="0" presId="urn:microsoft.com/office/officeart/2005/8/layout/hList9"/>
    <dgm:cxn modelId="{4000FBD0-854E-47C3-BC75-2D83533FA402}" srcId="{D04E3A3E-6770-4E6A-9045-572F5FC5E77B}" destId="{901EB588-3F2E-4B82-AF31-BD82B50563AF}" srcOrd="3" destOrd="0" parTransId="{63E7B3C9-0F3F-43D3-9D64-D060F17DAD2D}" sibTransId="{AFC7CD65-43F3-461F-94B5-FC3310CDB01A}"/>
    <dgm:cxn modelId="{93BAC6F1-BC9A-4021-8C24-A3F4B3038706}" srcId="{D04E3A3E-6770-4E6A-9045-572F5FC5E77B}" destId="{21BD61F6-0891-4FEA-A24E-F6FD7B90A082}" srcOrd="4" destOrd="0" parTransId="{992D726C-A7E3-4FE5-901A-309072183CF8}" sibTransId="{F41D7DF3-845B-440B-9A78-7AAEC7ACBB71}"/>
    <dgm:cxn modelId="{5B454053-EECE-4BE3-817F-1EFBE7420DD5}" srcId="{F7A9DAE8-59C4-4313-8B23-C2E1DFAC8AED}" destId="{68A66BBF-0A3D-419B-A625-2AA3CAEB51DB}" srcOrd="0" destOrd="0" parTransId="{4934A65A-D16D-4862-B04D-A294C672BA74}" sibTransId="{37DB6DF6-6132-42A9-B330-DF75E51F3358}"/>
    <dgm:cxn modelId="{8393438A-6715-40A2-ACAA-DE819D97B078}" type="presOf" srcId="{476E43CD-5E3D-4401-84B3-C7BDC3044379}" destId="{CDF6F7E5-1F6E-4B0B-8802-FEB8B0D70560}" srcOrd="0" destOrd="0" presId="urn:microsoft.com/office/officeart/2005/8/layout/hList9"/>
    <dgm:cxn modelId="{50B3C047-B8DA-484B-A4C7-6ACE27BF98FC}" srcId="{21BD61F6-0891-4FEA-A24E-F6FD7B90A082}" destId="{D43EDBB0-47F8-403A-A817-985F4C37801C}" srcOrd="0" destOrd="0" parTransId="{6C73240D-AF8D-4DBA-8DD2-DB99D37AC895}" sibTransId="{E21ECE20-A18D-48EF-9748-15120CBB80AC}"/>
    <dgm:cxn modelId="{63F297FA-59C1-4031-9DD3-9D9BEFAA1E44}" srcId="{F7A9DAE8-59C4-4313-8B23-C2E1DFAC8AED}" destId="{23739467-DDEE-45A5-8D20-2625A085BFD8}" srcOrd="1" destOrd="0" parTransId="{84AB06BE-D635-457A-90D4-F5E274AD3337}" sibTransId="{F8E0E3E0-1064-4129-940D-43F746EEFF56}"/>
    <dgm:cxn modelId="{93F572C5-0F2F-4470-A606-FC11931BC18A}" type="presParOf" srcId="{6505CAB3-26C4-4A63-83DF-4C038519531C}" destId="{497CEB4D-DB95-4B20-9EBB-17B56CD2D1E1}" srcOrd="0" destOrd="0" presId="urn:microsoft.com/office/officeart/2005/8/layout/hList9"/>
    <dgm:cxn modelId="{EE90C7D0-C14A-4020-8070-6C2E514EBEA0}" type="presParOf" srcId="{6505CAB3-26C4-4A63-83DF-4C038519531C}" destId="{8B05BBB8-2A35-486F-BBA7-3A388929C5D6}" srcOrd="1" destOrd="0" presId="urn:microsoft.com/office/officeart/2005/8/layout/hList9"/>
    <dgm:cxn modelId="{7FE8C047-FE2D-49BC-A57B-36C81FBBA909}" type="presParOf" srcId="{8B05BBB8-2A35-486F-BBA7-3A388929C5D6}" destId="{C0443103-CC81-4F8D-AA8A-1AD76A36E099}" srcOrd="0" destOrd="0" presId="urn:microsoft.com/office/officeart/2005/8/layout/hList9"/>
    <dgm:cxn modelId="{6F18F451-BE85-498C-ADC9-8330791B9ECD}" type="presParOf" srcId="{8B05BBB8-2A35-486F-BBA7-3A388929C5D6}" destId="{5507B954-89AC-4F38-9AB8-28C0A2E5F3BD}" srcOrd="1" destOrd="0" presId="urn:microsoft.com/office/officeart/2005/8/layout/hList9"/>
    <dgm:cxn modelId="{3403528E-5FA4-4421-A186-AEB87EA5624B}" type="presParOf" srcId="{5507B954-89AC-4F38-9AB8-28C0A2E5F3BD}" destId="{B19DB2B6-F7F0-487E-975A-E73FD238EBD7}" srcOrd="0" destOrd="0" presId="urn:microsoft.com/office/officeart/2005/8/layout/hList9"/>
    <dgm:cxn modelId="{5503BB82-9833-49EA-BF44-63535598C667}" type="presParOf" srcId="{5507B954-89AC-4F38-9AB8-28C0A2E5F3BD}" destId="{9ED6B054-A9AB-44F6-BBC6-6332C0CA2A8D}" srcOrd="1" destOrd="0" presId="urn:microsoft.com/office/officeart/2005/8/layout/hList9"/>
    <dgm:cxn modelId="{9010C588-A89A-41F8-A1CE-CB9486C52587}" type="presParOf" srcId="{8B05BBB8-2A35-486F-BBA7-3A388929C5D6}" destId="{0ECAFF08-94D5-451C-A2FB-917E272CC805}" srcOrd="2" destOrd="0" presId="urn:microsoft.com/office/officeart/2005/8/layout/hList9"/>
    <dgm:cxn modelId="{ED5E0802-A211-40D5-AF4D-D2F0CC6ACEA1}" type="presParOf" srcId="{0ECAFF08-94D5-451C-A2FB-917E272CC805}" destId="{7179AE2C-D5EC-4D1C-ABF6-DAC150191AAB}" srcOrd="0" destOrd="0" presId="urn:microsoft.com/office/officeart/2005/8/layout/hList9"/>
    <dgm:cxn modelId="{3D57BBC8-A7AC-4137-AA8A-AF7F73A93A06}" type="presParOf" srcId="{0ECAFF08-94D5-451C-A2FB-917E272CC805}" destId="{B3C0B11C-914D-498E-BAD4-588947CE97CF}" srcOrd="1" destOrd="0" presId="urn:microsoft.com/office/officeart/2005/8/layout/hList9"/>
    <dgm:cxn modelId="{5F26600E-DF65-4CE9-82B1-51DF2ED9EF59}" type="presParOf" srcId="{6505CAB3-26C4-4A63-83DF-4C038519531C}" destId="{6530E00F-2C21-4805-A27A-832881B24549}" srcOrd="2" destOrd="0" presId="urn:microsoft.com/office/officeart/2005/8/layout/hList9"/>
    <dgm:cxn modelId="{BDE57515-DBD8-448B-914E-3F4DA1A130CB}" type="presParOf" srcId="{6505CAB3-26C4-4A63-83DF-4C038519531C}" destId="{E28C8BA3-AC66-4437-8161-9ADEE2DE4AC3}" srcOrd="3" destOrd="0" presId="urn:microsoft.com/office/officeart/2005/8/layout/hList9"/>
    <dgm:cxn modelId="{88CF64F0-C443-499E-BB0A-BC87D466D7F5}" type="presParOf" srcId="{6505CAB3-26C4-4A63-83DF-4C038519531C}" destId="{55A5DD96-881A-4347-9A61-9A2DEF917D1E}" srcOrd="4" destOrd="0" presId="urn:microsoft.com/office/officeart/2005/8/layout/hList9"/>
    <dgm:cxn modelId="{858FD764-9F32-4B3F-8789-D2862DAB862B}" type="presParOf" srcId="{6505CAB3-26C4-4A63-83DF-4C038519531C}" destId="{F38B5966-B6AA-4C64-81C7-0D5BA6ACDC34}" srcOrd="5" destOrd="0" presId="urn:microsoft.com/office/officeart/2005/8/layout/hList9"/>
    <dgm:cxn modelId="{1F183248-060E-4C6D-9F5E-BCCF8F609535}" type="presParOf" srcId="{6505CAB3-26C4-4A63-83DF-4C038519531C}" destId="{05E68201-DBAA-4C11-9644-0977066D2961}" srcOrd="6" destOrd="0" presId="urn:microsoft.com/office/officeart/2005/8/layout/hList9"/>
    <dgm:cxn modelId="{435ABF53-934F-4502-BDDF-5C30D589E18C}" type="presParOf" srcId="{05E68201-DBAA-4C11-9644-0977066D2961}" destId="{EA330E4B-0706-49DB-A0C5-7137128C56C5}" srcOrd="0" destOrd="0" presId="urn:microsoft.com/office/officeart/2005/8/layout/hList9"/>
    <dgm:cxn modelId="{962BB4F3-D0A4-45F9-B8F5-10000B3F1221}" type="presParOf" srcId="{05E68201-DBAA-4C11-9644-0977066D2961}" destId="{8134DAD0-4BA0-41BC-896E-40C8BA99D7EC}" srcOrd="1" destOrd="0" presId="urn:microsoft.com/office/officeart/2005/8/layout/hList9"/>
    <dgm:cxn modelId="{A52FC63E-FEB8-4B06-ABC5-73EEB38D73BE}" type="presParOf" srcId="{8134DAD0-4BA0-41BC-896E-40C8BA99D7EC}" destId="{65749541-5AA5-460C-843A-359D8869BE2F}" srcOrd="0" destOrd="0" presId="urn:microsoft.com/office/officeart/2005/8/layout/hList9"/>
    <dgm:cxn modelId="{58E15A04-BAE2-43E0-922B-D7F07BB71E35}" type="presParOf" srcId="{8134DAD0-4BA0-41BC-896E-40C8BA99D7EC}" destId="{D344ECEE-C01D-4B2B-8C29-71017EBD2F68}" srcOrd="1" destOrd="0" presId="urn:microsoft.com/office/officeart/2005/8/layout/hList9"/>
    <dgm:cxn modelId="{7E244725-2660-4EA6-BE6A-1F989E2F6C4F}" type="presParOf" srcId="{05E68201-DBAA-4C11-9644-0977066D2961}" destId="{B58F2E4A-A26E-473D-97F1-5D82B6A74055}" srcOrd="2" destOrd="0" presId="urn:microsoft.com/office/officeart/2005/8/layout/hList9"/>
    <dgm:cxn modelId="{3D7CE983-584C-478F-BE9A-FC89635251B3}" type="presParOf" srcId="{B58F2E4A-A26E-473D-97F1-5D82B6A74055}" destId="{B5DB63CB-1CE6-49A1-A7D9-60903B3199DD}" srcOrd="0" destOrd="0" presId="urn:microsoft.com/office/officeart/2005/8/layout/hList9"/>
    <dgm:cxn modelId="{F50CF1EF-48DA-47D1-BD73-64E12B13D543}" type="presParOf" srcId="{B58F2E4A-A26E-473D-97F1-5D82B6A74055}" destId="{74558CA9-BD57-4D0E-8396-4AE11D4EFBED}" srcOrd="1" destOrd="0" presId="urn:microsoft.com/office/officeart/2005/8/layout/hList9"/>
    <dgm:cxn modelId="{67072EC4-A92D-40A4-B4D4-5DAAC6F9277B}" type="presParOf" srcId="{6505CAB3-26C4-4A63-83DF-4C038519531C}" destId="{AC179663-4A3F-463E-92B9-9DF4C7D8CB1D}" srcOrd="7" destOrd="0" presId="urn:microsoft.com/office/officeart/2005/8/layout/hList9"/>
    <dgm:cxn modelId="{841E8404-A4BA-41DF-9CE2-A299433BF7F8}" type="presParOf" srcId="{6505CAB3-26C4-4A63-83DF-4C038519531C}" destId="{BE2D1B02-B024-47AF-829A-8B89FEA5D2A9}" srcOrd="8" destOrd="0" presId="urn:microsoft.com/office/officeart/2005/8/layout/hList9"/>
    <dgm:cxn modelId="{A204A7A7-B337-49B2-B7C8-27D989A65F33}" type="presParOf" srcId="{6505CAB3-26C4-4A63-83DF-4C038519531C}" destId="{E5B5C185-745B-4613-8CFE-E82B1B146ADB}" srcOrd="9" destOrd="0" presId="urn:microsoft.com/office/officeart/2005/8/layout/hList9"/>
    <dgm:cxn modelId="{AA105EAF-A450-4B32-A6FD-DE6BC401D667}" type="presParOf" srcId="{6505CAB3-26C4-4A63-83DF-4C038519531C}" destId="{7694B94D-59E2-40B4-BB85-B5EFE88D3ABC}" srcOrd="10" destOrd="0" presId="urn:microsoft.com/office/officeart/2005/8/layout/hList9"/>
    <dgm:cxn modelId="{32FEC102-3CD5-478E-A198-75B366A4532D}" type="presParOf" srcId="{6505CAB3-26C4-4A63-83DF-4C038519531C}" destId="{C2A899A3-8F16-4ACD-9987-9AEBB302E848}" srcOrd="11" destOrd="0" presId="urn:microsoft.com/office/officeart/2005/8/layout/hList9"/>
    <dgm:cxn modelId="{5EA95313-36A9-4C3F-BB6C-2850BF419B03}" type="presParOf" srcId="{C2A899A3-8F16-4ACD-9987-9AEBB302E848}" destId="{0E39D132-1CB3-4523-8B5C-FD4BB8ED0940}" srcOrd="0" destOrd="0" presId="urn:microsoft.com/office/officeart/2005/8/layout/hList9"/>
    <dgm:cxn modelId="{1F842E9C-56D7-42CD-B888-AB20E73E1A17}" type="presParOf" srcId="{C2A899A3-8F16-4ACD-9987-9AEBB302E848}" destId="{3E529558-EED9-46F8-A3F5-FCE9E0E82271}" srcOrd="1" destOrd="0" presId="urn:microsoft.com/office/officeart/2005/8/layout/hList9"/>
    <dgm:cxn modelId="{646FE227-B6E7-47FC-B11D-CE5A05D89391}" type="presParOf" srcId="{3E529558-EED9-46F8-A3F5-FCE9E0E82271}" destId="{279FF1BC-DD00-4EDB-8022-E11390C47A15}" srcOrd="0" destOrd="0" presId="urn:microsoft.com/office/officeart/2005/8/layout/hList9"/>
    <dgm:cxn modelId="{FB1ED116-3BDF-4A45-BDD7-E4B894DB2FA6}" type="presParOf" srcId="{3E529558-EED9-46F8-A3F5-FCE9E0E82271}" destId="{A644031F-140F-44F9-ABEB-BA7C75BC91CC}" srcOrd="1" destOrd="0" presId="urn:microsoft.com/office/officeart/2005/8/layout/hList9"/>
    <dgm:cxn modelId="{A67A8F37-67CD-4D88-94B1-CD18C75C394F}" type="presParOf" srcId="{C2A899A3-8F16-4ACD-9987-9AEBB302E848}" destId="{526A6009-E229-4418-BB85-28CB6B3E6A85}" srcOrd="2" destOrd="0" presId="urn:microsoft.com/office/officeart/2005/8/layout/hList9"/>
    <dgm:cxn modelId="{8FBCB959-249B-43F5-9AEB-8AD4239D06DA}" type="presParOf" srcId="{526A6009-E229-4418-BB85-28CB6B3E6A85}" destId="{F8EEDAC2-839C-4B1E-80BC-02A6E8734954}" srcOrd="0" destOrd="0" presId="urn:microsoft.com/office/officeart/2005/8/layout/hList9"/>
    <dgm:cxn modelId="{9F011BE0-2078-4291-A911-1550F4E0A838}" type="presParOf" srcId="{526A6009-E229-4418-BB85-28CB6B3E6A85}" destId="{3D94DCD5-B0BE-4190-A7E9-C8D021B23679}" srcOrd="1" destOrd="0" presId="urn:microsoft.com/office/officeart/2005/8/layout/hList9"/>
    <dgm:cxn modelId="{CB970D4E-B150-425C-904C-35E780B3288D}" type="presParOf" srcId="{6505CAB3-26C4-4A63-83DF-4C038519531C}" destId="{A0DC274D-1280-4E6C-8F10-8D86870C00F6}" srcOrd="12" destOrd="0" presId="urn:microsoft.com/office/officeart/2005/8/layout/hList9"/>
    <dgm:cxn modelId="{C65334D1-48C5-4A9B-A694-6F2A82D0B42F}" type="presParOf" srcId="{6505CAB3-26C4-4A63-83DF-4C038519531C}" destId="{68451F51-DF6F-4E5D-8B79-462195D3A94A}" srcOrd="13" destOrd="0" presId="urn:microsoft.com/office/officeart/2005/8/layout/hList9"/>
    <dgm:cxn modelId="{CA510DEC-BBD4-4AEB-B8AD-8FB4A857BD3C}" type="presParOf" srcId="{6505CAB3-26C4-4A63-83DF-4C038519531C}" destId="{D5253F25-CB27-4E40-8BEF-0EE4F2885070}" srcOrd="14" destOrd="0" presId="urn:microsoft.com/office/officeart/2005/8/layout/hList9"/>
    <dgm:cxn modelId="{A9FF1318-81FC-4083-A2E4-017E5559ABD8}" type="presParOf" srcId="{6505CAB3-26C4-4A63-83DF-4C038519531C}" destId="{18178C7A-38EA-496A-86C9-BADB27DB3533}" srcOrd="15" destOrd="0" presId="urn:microsoft.com/office/officeart/2005/8/layout/hList9"/>
    <dgm:cxn modelId="{6C3944C7-61A1-447E-9E64-CAE6888F12DD}" type="presParOf" srcId="{6505CAB3-26C4-4A63-83DF-4C038519531C}" destId="{5078A385-3E82-45AD-AB8E-EF16B7EF7987}" srcOrd="16" destOrd="0" presId="urn:microsoft.com/office/officeart/2005/8/layout/hList9"/>
    <dgm:cxn modelId="{233F008C-FC75-4778-B50C-9E4B069D1ABF}" type="presParOf" srcId="{5078A385-3E82-45AD-AB8E-EF16B7EF7987}" destId="{B5AB7A8D-0B67-4E36-AC99-E85E482B6403}" srcOrd="0" destOrd="0" presId="urn:microsoft.com/office/officeart/2005/8/layout/hList9"/>
    <dgm:cxn modelId="{77183950-52B0-4BB7-AFDE-9BEAE9947D69}" type="presParOf" srcId="{5078A385-3E82-45AD-AB8E-EF16B7EF7987}" destId="{23988B6F-5589-4DA2-8E18-199165A89E02}" srcOrd="1" destOrd="0" presId="urn:microsoft.com/office/officeart/2005/8/layout/hList9"/>
    <dgm:cxn modelId="{C430F73C-2332-4ADF-82E8-BA78C49D514A}" type="presParOf" srcId="{23988B6F-5589-4DA2-8E18-199165A89E02}" destId="{7934C59E-3300-408A-A062-663A12BE3E07}" srcOrd="0" destOrd="0" presId="urn:microsoft.com/office/officeart/2005/8/layout/hList9"/>
    <dgm:cxn modelId="{BA2AB351-9F90-43EA-8ABE-BE266C5F348D}" type="presParOf" srcId="{23988B6F-5589-4DA2-8E18-199165A89E02}" destId="{A5AD008F-C3BA-4ED7-A41D-EE0E5D807AF8}" srcOrd="1" destOrd="0" presId="urn:microsoft.com/office/officeart/2005/8/layout/hList9"/>
    <dgm:cxn modelId="{44F94F7A-7898-442B-AF38-BDB24AF66509}" type="presParOf" srcId="{5078A385-3E82-45AD-AB8E-EF16B7EF7987}" destId="{B13C77A3-E076-4B76-B159-C7720BAEE80D}" srcOrd="2" destOrd="0" presId="urn:microsoft.com/office/officeart/2005/8/layout/hList9"/>
    <dgm:cxn modelId="{57FAB9BD-4BF3-4EF1-BC61-2BBA0DE66AA8}" type="presParOf" srcId="{B13C77A3-E076-4B76-B159-C7720BAEE80D}" destId="{981E25C0-97FF-4DA0-9B64-C885D7B9748B}" srcOrd="0" destOrd="0" presId="urn:microsoft.com/office/officeart/2005/8/layout/hList9"/>
    <dgm:cxn modelId="{124A80B8-AAD9-4B7A-9CA6-47A39F03CF19}" type="presParOf" srcId="{B13C77A3-E076-4B76-B159-C7720BAEE80D}" destId="{34693636-DA92-49F6-8F6D-CBCD4303B460}" srcOrd="1" destOrd="0" presId="urn:microsoft.com/office/officeart/2005/8/layout/hList9"/>
    <dgm:cxn modelId="{6822575B-CFB5-4D20-A8D4-87804990CC99}" type="presParOf" srcId="{6505CAB3-26C4-4A63-83DF-4C038519531C}" destId="{6ED495E4-BC8D-4AC6-848E-DD51E1E0D4A5}" srcOrd="17" destOrd="0" presId="urn:microsoft.com/office/officeart/2005/8/layout/hList9"/>
    <dgm:cxn modelId="{A7EB94E7-6B0B-435F-A914-2B2B98443208}" type="presParOf" srcId="{6505CAB3-26C4-4A63-83DF-4C038519531C}" destId="{FFF82466-0AE3-4B4D-A18F-F53FE39E9637}" srcOrd="18" destOrd="0" presId="urn:microsoft.com/office/officeart/2005/8/layout/hList9"/>
    <dgm:cxn modelId="{55E7E265-C9F4-4E04-8725-AE9BFCD55141}" type="presParOf" srcId="{6505CAB3-26C4-4A63-83DF-4C038519531C}" destId="{7FFD594F-837E-4B66-996B-5D32CFA43E54}" srcOrd="19" destOrd="0" presId="urn:microsoft.com/office/officeart/2005/8/layout/hList9"/>
    <dgm:cxn modelId="{F4C59916-C4BD-45C5-A60C-28F094628337}" type="presParOf" srcId="{6505CAB3-26C4-4A63-83DF-4C038519531C}" destId="{72703D1A-B28C-48E9-9BB4-74490E99C7F2}" srcOrd="20" destOrd="0" presId="urn:microsoft.com/office/officeart/2005/8/layout/hList9"/>
    <dgm:cxn modelId="{888FC5FA-AE5A-4F73-A763-AB4084C082F1}" type="presParOf" srcId="{6505CAB3-26C4-4A63-83DF-4C038519531C}" destId="{E890F876-2293-4198-AF16-893DB6C081D1}" srcOrd="21" destOrd="0" presId="urn:microsoft.com/office/officeart/2005/8/layout/hList9"/>
    <dgm:cxn modelId="{9EE7A770-54A8-41EB-8C1A-E3559546B903}" type="presParOf" srcId="{E890F876-2293-4198-AF16-893DB6C081D1}" destId="{B68E741E-8364-49F6-98CF-0AAE8E8F1627}" srcOrd="0" destOrd="0" presId="urn:microsoft.com/office/officeart/2005/8/layout/hList9"/>
    <dgm:cxn modelId="{BDA9557D-B6FA-4290-B3A9-D7B178424CAD}" type="presParOf" srcId="{E890F876-2293-4198-AF16-893DB6C081D1}" destId="{9575A350-9DAC-4641-A6EF-6DF63D908AB6}" srcOrd="1" destOrd="0" presId="urn:microsoft.com/office/officeart/2005/8/layout/hList9"/>
    <dgm:cxn modelId="{81083AF8-5F15-41E4-B988-1F3ED5C987E7}" type="presParOf" srcId="{9575A350-9DAC-4641-A6EF-6DF63D908AB6}" destId="{CAD688C4-E1E6-4AEB-8F0E-DF4E952FF8D1}" srcOrd="0" destOrd="0" presId="urn:microsoft.com/office/officeart/2005/8/layout/hList9"/>
    <dgm:cxn modelId="{C1BFD2A4-4849-4879-A031-7608EE03C590}" type="presParOf" srcId="{9575A350-9DAC-4641-A6EF-6DF63D908AB6}" destId="{5192EB11-329B-468D-AFDC-6C5DB3BF4D56}" srcOrd="1" destOrd="0" presId="urn:microsoft.com/office/officeart/2005/8/layout/hList9"/>
    <dgm:cxn modelId="{60906DF4-FF17-4E91-A053-D8B3E8AF1F60}" type="presParOf" srcId="{E890F876-2293-4198-AF16-893DB6C081D1}" destId="{35179D3D-5766-4370-A81F-0F96579CEC6D}" srcOrd="2" destOrd="0" presId="urn:microsoft.com/office/officeart/2005/8/layout/hList9"/>
    <dgm:cxn modelId="{3901785C-3F45-4218-BC37-D46B548D904A}" type="presParOf" srcId="{35179D3D-5766-4370-A81F-0F96579CEC6D}" destId="{CDF6F7E5-1F6E-4B0B-8802-FEB8B0D70560}" srcOrd="0" destOrd="0" presId="urn:microsoft.com/office/officeart/2005/8/layout/hList9"/>
    <dgm:cxn modelId="{4AE94FE5-4F0D-4104-8794-B4A49ED70AF0}" type="presParOf" srcId="{35179D3D-5766-4370-A81F-0F96579CEC6D}" destId="{B8C8BFAF-B94E-4FA2-80D1-564C842205B3}" srcOrd="1" destOrd="0" presId="urn:microsoft.com/office/officeart/2005/8/layout/hList9"/>
    <dgm:cxn modelId="{41880FF4-0114-471F-BB0C-43383DECF23F}" type="presParOf" srcId="{6505CAB3-26C4-4A63-83DF-4C038519531C}" destId="{764C4404-7540-4EC4-BA31-02CD151AA053}" srcOrd="22" destOrd="0" presId="urn:microsoft.com/office/officeart/2005/8/layout/hList9"/>
    <dgm:cxn modelId="{14BC50CD-7DE6-4F0A-8DBB-52A9911106A7}" type="presParOf" srcId="{6505CAB3-26C4-4A63-83DF-4C038519531C}" destId="{CE1856A0-6587-4F05-B78F-6A9D32EB02E8}" srcOrd="2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DB2B6-F7F0-487E-975A-E73FD238EBD7}">
      <dsp:nvSpPr>
        <dsp:cNvPr id="0" name=""/>
        <dsp:cNvSpPr/>
      </dsp:nvSpPr>
      <dsp:spPr>
        <a:xfrm>
          <a:off x="510579" y="281285"/>
          <a:ext cx="957156" cy="63842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프랑스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663724" y="281285"/>
        <a:ext cx="804011" cy="638423"/>
      </dsp:txXfrm>
    </dsp:sp>
    <dsp:sp modelId="{7179AE2C-D5EC-4D1C-ABF6-DAC150191AAB}">
      <dsp:nvSpPr>
        <dsp:cNvPr id="0" name=""/>
        <dsp:cNvSpPr/>
      </dsp:nvSpPr>
      <dsp:spPr>
        <a:xfrm>
          <a:off x="510579" y="919708"/>
          <a:ext cx="957156" cy="63842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35</a:t>
          </a: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kern="1200" dirty="0" smtClean="0">
            <a:latin typeface="나눔고딕" pitchFamily="50" charset="-127"/>
            <a:ea typeface="나눔고딕" pitchFamily="50" charset="-127"/>
          </a:endParaRPr>
        </a:p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663724" y="919708"/>
        <a:ext cx="804011" cy="638423"/>
      </dsp:txXfrm>
    </dsp:sp>
    <dsp:sp modelId="{E28C8BA3-AC66-4437-8161-9ADEE2DE4AC3}">
      <dsp:nvSpPr>
        <dsp:cNvPr id="0" name=""/>
        <dsp:cNvSpPr/>
      </dsp:nvSpPr>
      <dsp:spPr>
        <a:xfrm>
          <a:off x="95" y="26044"/>
          <a:ext cx="638104" cy="6381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1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93543" y="119492"/>
        <a:ext cx="451208" cy="451208"/>
      </dsp:txXfrm>
    </dsp:sp>
    <dsp:sp modelId="{65749541-5AA5-460C-843A-359D8869BE2F}">
      <dsp:nvSpPr>
        <dsp:cNvPr id="0" name=""/>
        <dsp:cNvSpPr/>
      </dsp:nvSpPr>
      <dsp:spPr>
        <a:xfrm>
          <a:off x="2105839" y="281285"/>
          <a:ext cx="957156" cy="638423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헝가리</a:t>
          </a: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, </a:t>
          </a: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대만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2258984" y="281285"/>
        <a:ext cx="804011" cy="638423"/>
      </dsp:txXfrm>
    </dsp:sp>
    <dsp:sp modelId="{B5DB63CB-1CE6-49A1-A7D9-60903B3199DD}">
      <dsp:nvSpPr>
        <dsp:cNvPr id="0" name=""/>
        <dsp:cNvSpPr/>
      </dsp:nvSpPr>
      <dsp:spPr>
        <a:xfrm>
          <a:off x="2105839" y="919708"/>
          <a:ext cx="957156" cy="63842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30</a:t>
          </a: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kern="1200" dirty="0" smtClean="0">
            <a:latin typeface="나눔고딕" pitchFamily="50" charset="-127"/>
            <a:ea typeface="나눔고딕" pitchFamily="50" charset="-127"/>
          </a:endParaRPr>
        </a:p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2258984" y="919708"/>
        <a:ext cx="804011" cy="638423"/>
      </dsp:txXfrm>
    </dsp:sp>
    <dsp:sp modelId="{BE2D1B02-B024-47AF-829A-8B89FEA5D2A9}">
      <dsp:nvSpPr>
        <dsp:cNvPr id="0" name=""/>
        <dsp:cNvSpPr/>
      </dsp:nvSpPr>
      <dsp:spPr>
        <a:xfrm>
          <a:off x="1595356" y="26044"/>
          <a:ext cx="638104" cy="6381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2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1688804" y="119492"/>
        <a:ext cx="451208" cy="451208"/>
      </dsp:txXfrm>
    </dsp:sp>
    <dsp:sp modelId="{279FF1BC-DD00-4EDB-8022-E11390C47A15}">
      <dsp:nvSpPr>
        <dsp:cNvPr id="0" name=""/>
        <dsp:cNvSpPr/>
      </dsp:nvSpPr>
      <dsp:spPr>
        <a:xfrm>
          <a:off x="3701099" y="281285"/>
          <a:ext cx="957156" cy="638423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latin typeface="나눔고딕" pitchFamily="50" charset="-127"/>
              <a:ea typeface="나눔고딕" pitchFamily="50" charset="-127"/>
            </a:rPr>
            <a:t>일본</a:t>
          </a:r>
          <a:r>
            <a:rPr lang="en-US" altLang="ko-KR" sz="1200" b="1" kern="1200" dirty="0" smtClean="0">
              <a:latin typeface="나눔고딕" pitchFamily="50" charset="-127"/>
              <a:ea typeface="나눔고딕" pitchFamily="50" charset="-127"/>
            </a:rPr>
            <a:t>, </a:t>
          </a:r>
        </a:p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latin typeface="나눔고딕" pitchFamily="50" charset="-127"/>
              <a:ea typeface="나눔고딕" pitchFamily="50" charset="-127"/>
            </a:rPr>
            <a:t>남아프리카</a:t>
          </a:r>
          <a:endParaRPr lang="ko-KR" altLang="en-US" sz="11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3854244" y="281285"/>
        <a:ext cx="804011" cy="638423"/>
      </dsp:txXfrm>
    </dsp:sp>
    <dsp:sp modelId="{F8EEDAC2-839C-4B1E-80BC-02A6E8734954}">
      <dsp:nvSpPr>
        <dsp:cNvPr id="0" name=""/>
        <dsp:cNvSpPr/>
      </dsp:nvSpPr>
      <dsp:spPr>
        <a:xfrm>
          <a:off x="3701099" y="919708"/>
          <a:ext cx="957156" cy="63842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25</a:t>
          </a: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kern="1200" dirty="0" smtClean="0">
            <a:latin typeface="나눔고딕" pitchFamily="50" charset="-127"/>
            <a:ea typeface="나눔고딕" pitchFamily="50" charset="-127"/>
          </a:endParaRPr>
        </a:p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3854244" y="919708"/>
        <a:ext cx="804011" cy="638423"/>
      </dsp:txXfrm>
    </dsp:sp>
    <dsp:sp modelId="{68451F51-DF6F-4E5D-8B79-462195D3A94A}">
      <dsp:nvSpPr>
        <dsp:cNvPr id="0" name=""/>
        <dsp:cNvSpPr/>
      </dsp:nvSpPr>
      <dsp:spPr>
        <a:xfrm>
          <a:off x="3190616" y="26044"/>
          <a:ext cx="638104" cy="6381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3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3284064" y="119492"/>
        <a:ext cx="451208" cy="451208"/>
      </dsp:txXfrm>
    </dsp:sp>
    <dsp:sp modelId="{7934C59E-3300-408A-A062-663A12BE3E07}">
      <dsp:nvSpPr>
        <dsp:cNvPr id="0" name=""/>
        <dsp:cNvSpPr/>
      </dsp:nvSpPr>
      <dsp:spPr>
        <a:xfrm>
          <a:off x="5296359" y="281285"/>
          <a:ext cx="957156" cy="63842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미국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5449504" y="281285"/>
        <a:ext cx="804011" cy="638423"/>
      </dsp:txXfrm>
    </dsp:sp>
    <dsp:sp modelId="{981E25C0-97FF-4DA0-9B64-C885D7B9748B}">
      <dsp:nvSpPr>
        <dsp:cNvPr id="0" name=""/>
        <dsp:cNvSpPr/>
      </dsp:nvSpPr>
      <dsp:spPr>
        <a:xfrm>
          <a:off x="5296359" y="919708"/>
          <a:ext cx="957156" cy="638423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21</a:t>
          </a: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kern="1200" dirty="0" smtClean="0">
            <a:latin typeface="나눔고딕" pitchFamily="50" charset="-127"/>
            <a:ea typeface="나눔고딕" pitchFamily="50" charset="-127"/>
          </a:endParaRPr>
        </a:p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5449504" y="919708"/>
        <a:ext cx="804011" cy="638423"/>
      </dsp:txXfrm>
    </dsp:sp>
    <dsp:sp modelId="{FFF82466-0AE3-4B4D-A18F-F53FE39E9637}">
      <dsp:nvSpPr>
        <dsp:cNvPr id="0" name=""/>
        <dsp:cNvSpPr/>
      </dsp:nvSpPr>
      <dsp:spPr>
        <a:xfrm>
          <a:off x="4785876" y="26044"/>
          <a:ext cx="638104" cy="63810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4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4879324" y="119492"/>
        <a:ext cx="451208" cy="451208"/>
      </dsp:txXfrm>
    </dsp:sp>
    <dsp:sp modelId="{CAD688C4-E1E6-4AEB-8F0E-DF4E952FF8D1}">
      <dsp:nvSpPr>
        <dsp:cNvPr id="0" name=""/>
        <dsp:cNvSpPr/>
      </dsp:nvSpPr>
      <dsp:spPr>
        <a:xfrm>
          <a:off x="6891620" y="281285"/>
          <a:ext cx="957156" cy="63842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marL="0" marR="0" lvl="0" indent="0" algn="l" defTabSz="914400" eaLnBrk="1" fontAlgn="auto" latinLnBrk="1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o-KR" altLang="en-US" sz="1200" b="1" kern="1200" dirty="0" smtClean="0">
              <a:latin typeface="나눔고딕" pitchFamily="50" charset="-127"/>
              <a:ea typeface="나눔고딕" pitchFamily="50" charset="-127"/>
            </a:rPr>
            <a:t>독일</a:t>
          </a:r>
          <a:r>
            <a:rPr lang="en-US" altLang="ko-KR" sz="1200" b="1" kern="1200" dirty="0" smtClean="0">
              <a:latin typeface="나눔고딕" pitchFamily="50" charset="-127"/>
              <a:ea typeface="나눔고딕" pitchFamily="50" charset="-127"/>
            </a:rPr>
            <a:t>, </a:t>
          </a:r>
          <a:r>
            <a:rPr lang="ko-KR" altLang="en-US" sz="1200" b="1" kern="1200" dirty="0" smtClean="0">
              <a:latin typeface="나눔고딕" pitchFamily="50" charset="-127"/>
              <a:ea typeface="나눔고딕" pitchFamily="50" charset="-127"/>
            </a:rPr>
            <a:t>영국</a:t>
          </a:r>
          <a:r>
            <a:rPr lang="en-US" altLang="ko-KR" sz="1200" b="1" kern="1200" dirty="0" smtClean="0">
              <a:latin typeface="나눔고딕" pitchFamily="50" charset="-127"/>
              <a:ea typeface="나눔고딕" pitchFamily="50" charset="-127"/>
            </a:rPr>
            <a:t>,</a:t>
          </a:r>
          <a:endParaRPr lang="ko-KR" altLang="en-US" sz="1200" b="1" kern="1200" dirty="0" smtClean="0">
            <a:latin typeface="나눔고딕" pitchFamily="50" charset="-127"/>
            <a:ea typeface="나눔고딕" pitchFamily="50" charset="-127"/>
          </a:endParaRPr>
        </a:p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latin typeface="나눔고딕" pitchFamily="50" charset="-127"/>
              <a:ea typeface="나눔고딕" pitchFamily="50" charset="-127"/>
            </a:rPr>
            <a:t>이탈리아</a:t>
          </a:r>
          <a:r>
            <a:rPr lang="en-US" altLang="ko-KR" sz="1200" b="1" kern="1200" dirty="0" smtClean="0">
              <a:latin typeface="나눔고딕" pitchFamily="50" charset="-127"/>
              <a:ea typeface="나눔고딕" pitchFamily="50" charset="-127"/>
            </a:rPr>
            <a:t> </a:t>
          </a:r>
          <a:endParaRPr lang="ko-KR" altLang="en-US" sz="12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7044765" y="281285"/>
        <a:ext cx="804011" cy="638423"/>
      </dsp:txXfrm>
    </dsp:sp>
    <dsp:sp modelId="{CDF6F7E5-1F6E-4B0B-8802-FEB8B0D70560}">
      <dsp:nvSpPr>
        <dsp:cNvPr id="0" name=""/>
        <dsp:cNvSpPr/>
      </dsp:nvSpPr>
      <dsp:spPr>
        <a:xfrm>
          <a:off x="6891620" y="919708"/>
          <a:ext cx="957156" cy="638423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20</a:t>
          </a: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℃</a:t>
          </a:r>
          <a:endParaRPr lang="en-US" altLang="ko-KR" sz="1400" b="1" kern="1200" dirty="0" smtClean="0">
            <a:latin typeface="나눔고딕" pitchFamily="50" charset="-127"/>
            <a:ea typeface="나눔고딕" pitchFamily="50" charset="-127"/>
          </a:endParaRPr>
        </a:p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itchFamily="50" charset="-127"/>
              <a:ea typeface="나눔고딕" pitchFamily="50" charset="-127"/>
            </a:rPr>
            <a:t>이상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7044765" y="919708"/>
        <a:ext cx="804011" cy="638423"/>
      </dsp:txXfrm>
    </dsp:sp>
    <dsp:sp modelId="{CE1856A0-6587-4F05-B78F-6A9D32EB02E8}">
      <dsp:nvSpPr>
        <dsp:cNvPr id="0" name=""/>
        <dsp:cNvSpPr/>
      </dsp:nvSpPr>
      <dsp:spPr>
        <a:xfrm>
          <a:off x="6381136" y="26044"/>
          <a:ext cx="638104" cy="63810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나눔고딕" pitchFamily="50" charset="-127"/>
              <a:ea typeface="나눔고딕" pitchFamily="50" charset="-127"/>
            </a:rPr>
            <a:t>5</a:t>
          </a:r>
          <a:endParaRPr lang="ko-KR" altLang="en-US" sz="1400" b="1" kern="1200" dirty="0">
            <a:latin typeface="나눔고딕" pitchFamily="50" charset="-127"/>
            <a:ea typeface="나눔고딕" pitchFamily="50" charset="-127"/>
          </a:endParaRPr>
        </a:p>
      </dsp:txBody>
      <dsp:txXfrm>
        <a:off x="6474584" y="119492"/>
        <a:ext cx="451208" cy="451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4F17C-0B0F-4BD6-A573-4B8BD4047FC9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018EC-8BE8-4F79-8E70-6345C044E6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3083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928" cy="499665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90008" y="0"/>
            <a:ext cx="2975928" cy="499665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730B45FD-F5A1-4555-8BA1-D763520465E0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49300"/>
            <a:ext cx="666115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753" y="4746825"/>
            <a:ext cx="5494020" cy="4496990"/>
          </a:xfrm>
          <a:prstGeom prst="rect">
            <a:avLst/>
          </a:prstGeom>
        </p:spPr>
        <p:txBody>
          <a:bodyPr vert="horz" lIns="96341" tIns="48171" rIns="96341" bIns="48171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1913"/>
            <a:ext cx="2975928" cy="499665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90008" y="9491913"/>
            <a:ext cx="2975928" cy="499665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33944D18-0CD6-4B16-A61E-EE97A0480C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24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188" y="749300"/>
            <a:ext cx="6661150" cy="3746500"/>
          </a:xfrm>
          <a:ln/>
        </p:spPr>
      </p:sp>
      <p:sp>
        <p:nvSpPr>
          <p:cNvPr id="4608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ko-KR" altLang="en-US" sz="1800" dirty="0"/>
              <a:t> 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153966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188" y="749300"/>
            <a:ext cx="6661150" cy="3746500"/>
          </a:xfrm>
          <a:ln/>
        </p:spPr>
      </p:sp>
      <p:sp>
        <p:nvSpPr>
          <p:cNvPr id="4608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ko-KR" altLang="en-US" sz="1800" dirty="0"/>
              <a:t> 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025334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188" y="749300"/>
            <a:ext cx="6661150" cy="3746500"/>
          </a:xfrm>
          <a:ln/>
        </p:spPr>
      </p:sp>
      <p:sp>
        <p:nvSpPr>
          <p:cNvPr id="4608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ko-KR" altLang="en-US" sz="1800" dirty="0"/>
              <a:t> 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184219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837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7806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381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339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445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16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464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195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5530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275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188" y="749300"/>
            <a:ext cx="6661150" cy="3746500"/>
          </a:xfrm>
          <a:ln/>
        </p:spPr>
      </p:sp>
      <p:sp>
        <p:nvSpPr>
          <p:cNvPr id="4608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ko-KR" altLang="en-US" sz="1800" dirty="0"/>
              <a:t> 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245354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088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3410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7418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6654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810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471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047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01760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1562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6504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53456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959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188" y="749300"/>
            <a:ext cx="6661150" cy="3746500"/>
          </a:xfrm>
          <a:ln/>
        </p:spPr>
      </p:sp>
      <p:sp>
        <p:nvSpPr>
          <p:cNvPr id="4608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ko-KR" altLang="en-US" sz="1800" dirty="0"/>
              <a:t> 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2227049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1926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87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6852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5061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37993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2076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0706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6006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3760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6068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0366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258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6353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7973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4319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64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62749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65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6692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22148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67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2807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188" y="749300"/>
            <a:ext cx="6661150" cy="3746500"/>
          </a:xfrm>
          <a:ln/>
        </p:spPr>
      </p:sp>
      <p:sp>
        <p:nvSpPr>
          <p:cNvPr id="4608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ko-KR" altLang="en-US" sz="1800" dirty="0"/>
              <a:t> </a:t>
            </a:r>
            <a:endParaRPr lang="ko-KR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1480231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1283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73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54966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74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5805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75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2956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76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2856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77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262998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78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74367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0167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80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46677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81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5777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44D18-0CD6-4B16-A61E-EE97A0480C5A}" type="slidenum">
              <a:rPr lang="ko-KR" altLang="en-US" smtClean="0"/>
              <a:pPr/>
              <a:t>82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746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7" descr="main-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직선 연결선 1"/>
          <p:cNvCxnSpPr/>
          <p:nvPr userDrawn="1"/>
        </p:nvCxnSpPr>
        <p:spPr>
          <a:xfrm>
            <a:off x="449265" y="732235"/>
            <a:ext cx="8245475" cy="119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/>
          <p:cNvCxnSpPr/>
          <p:nvPr userDrawn="1"/>
        </p:nvCxnSpPr>
        <p:spPr>
          <a:xfrm>
            <a:off x="449264" y="740570"/>
            <a:ext cx="1476375" cy="1191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83574"/>
          </a:xfrm>
        </p:spPr>
        <p:txBody>
          <a:bodyPr>
            <a:normAutofit/>
          </a:bodyPr>
          <a:lstStyle>
            <a:lvl1pPr algn="l">
              <a:defRPr sz="2200" b="1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068743322"/>
      </p:ext>
    </p:extLst>
  </p:cSld>
  <p:clrMapOvr>
    <a:masterClrMapping/>
  </p:clrMapOvr>
  <p:transition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7" descr="main-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직선 연결선 1"/>
          <p:cNvCxnSpPr/>
          <p:nvPr userDrawn="1"/>
        </p:nvCxnSpPr>
        <p:spPr>
          <a:xfrm>
            <a:off x="449265" y="2802465"/>
            <a:ext cx="8245475" cy="119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/>
          <p:cNvCxnSpPr/>
          <p:nvPr userDrawn="1"/>
        </p:nvCxnSpPr>
        <p:spPr>
          <a:xfrm>
            <a:off x="449264" y="2810800"/>
            <a:ext cx="1476375" cy="1191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2339752" y="1995686"/>
            <a:ext cx="6347048" cy="864096"/>
          </a:xfrm>
        </p:spPr>
        <p:txBody>
          <a:bodyPr>
            <a:normAutofit/>
          </a:bodyPr>
          <a:lstStyle>
            <a:lvl1pPr algn="r">
              <a:defRPr sz="3600" b="1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068743322"/>
      </p:ext>
    </p:extLst>
  </p:cSld>
  <p:clrMapOvr>
    <a:masterClrMapping/>
  </p:clrMapOvr>
  <p:transition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336949" y="549176"/>
            <a:ext cx="6184106" cy="893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 userDrawn="1"/>
        </p:nvCxnSpPr>
        <p:spPr>
          <a:xfrm>
            <a:off x="336949" y="555427"/>
            <a:ext cx="1107281" cy="893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제목, 텍스트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차트 개체 틀 3"/>
          <p:cNvSpPr>
            <a:spLocks noGrp="1"/>
          </p:cNvSpPr>
          <p:nvPr>
            <p:ph type="chart"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769840-D963-4C4F-826E-FBCCD68A04C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7929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47" descr="main-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6717175"/>
      </p:ext>
    </p:extLst>
  </p:cSld>
  <p:clrMapOvr>
    <a:masterClrMapping/>
  </p:clrMapOvr>
  <p:transition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44093-8711-42E7-80E4-32F658004264}" type="datetimeFigureOut">
              <a:rPr lang="ko-KR" altLang="en-US" smtClean="0"/>
              <a:pPr/>
              <a:t>2017-06-09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2CB1D-86ED-4D03-8B21-CC76888D5C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6" r:id="rId2"/>
    <p:sldLayoutId id="2147483687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</p:sldLayoutIdLst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9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온천ppt~1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" y="14660"/>
            <a:ext cx="9142810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그룹 10"/>
          <p:cNvGrpSpPr/>
          <p:nvPr/>
        </p:nvGrpSpPr>
        <p:grpSpPr>
          <a:xfrm>
            <a:off x="2843808" y="4299942"/>
            <a:ext cx="2654239" cy="498473"/>
            <a:chOff x="4005993" y="4299941"/>
            <a:chExt cx="2654239" cy="498473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5993" y="4299941"/>
              <a:ext cx="492809" cy="49847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464980" y="4299941"/>
              <a:ext cx="21952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20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특</a:t>
              </a:r>
              <a:r>
                <a:rPr lang="en-US" altLang="ko-KR" sz="20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  <a:r>
                <a:rPr lang="ko-KR" altLang="en-US" sz="20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한국온천협회</a:t>
              </a:r>
              <a:endPara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"/>
          <p:cNvSpPr txBox="1">
            <a:spLocks noChangeArrowheads="1"/>
          </p:cNvSpPr>
          <p:nvPr/>
        </p:nvSpPr>
        <p:spPr bwMode="auto">
          <a:xfrm>
            <a:off x="434975" y="598885"/>
            <a:ext cx="2928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just" eaLnBrk="1" hangingPunct="1"/>
            <a:r>
              <a:rPr kumimoji="0" lang="ko-KR" altLang="en-US" sz="2800" b="1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목차</a:t>
            </a:r>
            <a:r>
              <a:rPr kumimoji="0" lang="ko-KR" altLang="en-US" sz="28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8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  <a:cs typeface="Times New Roman" pitchFamily="18" charset="0"/>
              </a:rPr>
              <a:t>Table  </a:t>
            </a:r>
            <a:r>
              <a:rPr kumimoji="0" lang="en-US" altLang="ko-KR" sz="1600" b="1" dirty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  <a:cs typeface="Times New Roman" pitchFamily="18" charset="0"/>
              </a:rPr>
              <a:t>of  Contents</a:t>
            </a:r>
            <a:endParaRPr kumimoji="0" lang="ko-KR" altLang="en-US" sz="20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  <a:cs typeface="Times New Roman" pitchFamily="18" charset="0"/>
            </a:endParaRPr>
          </a:p>
        </p:txBody>
      </p:sp>
      <p:cxnSp>
        <p:nvCxnSpPr>
          <p:cNvPr id="29" name="직선 연결선 2"/>
          <p:cNvCxnSpPr>
            <a:cxnSpLocks noChangeShapeType="1"/>
          </p:cNvCxnSpPr>
          <p:nvPr/>
        </p:nvCxnSpPr>
        <p:spPr bwMode="auto">
          <a:xfrm>
            <a:off x="323850" y="1059656"/>
            <a:ext cx="3708400" cy="1191"/>
          </a:xfrm>
          <a:prstGeom prst="line">
            <a:avLst/>
          </a:prstGeom>
          <a:noFill/>
          <a:ln w="9525" algn="ctr">
            <a:solidFill>
              <a:srgbClr val="17375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0" name="그룹 6"/>
          <p:cNvGrpSpPr>
            <a:grpSpLocks/>
          </p:cNvGrpSpPr>
          <p:nvPr/>
        </p:nvGrpSpPr>
        <p:grpSpPr bwMode="auto">
          <a:xfrm>
            <a:off x="990778" y="1221583"/>
            <a:ext cx="5811838" cy="436387"/>
            <a:chOff x="557798" y="1663221"/>
            <a:chExt cx="5811058" cy="583019"/>
          </a:xfrm>
        </p:grpSpPr>
        <p:sp>
          <p:nvSpPr>
            <p:cNvPr id="31" name="TextBox 30"/>
            <p:cNvSpPr txBox="1"/>
            <p:nvPr/>
          </p:nvSpPr>
          <p:spPr>
            <a:xfrm>
              <a:off x="1007001" y="1663221"/>
              <a:ext cx="5361855" cy="55819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043056" fontAlgn="auto" latinLnBrk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온천에 대한 이해</a:t>
              </a:r>
              <a:endParaRPr lang="en-US" altLang="ko-KR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TextBox 4"/>
            <p:cNvSpPr txBox="1">
              <a:spLocks noChangeArrowheads="1"/>
            </p:cNvSpPr>
            <p:nvPr/>
          </p:nvSpPr>
          <p:spPr bwMode="auto">
            <a:xfrm>
              <a:off x="557798" y="1711687"/>
              <a:ext cx="500391" cy="534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2000" b="1" dirty="0">
                  <a:latin typeface="나눔고딕" pitchFamily="50" charset="-127"/>
                  <a:ea typeface="나눔고딕" pitchFamily="50" charset="-127"/>
                  <a:cs typeface="Times New Roman" pitchFamily="18" charset="0"/>
                </a:rPr>
                <a:t>Ⅰ.</a:t>
              </a:r>
            </a:p>
          </p:txBody>
        </p:sp>
      </p:grpSp>
      <p:grpSp>
        <p:nvGrpSpPr>
          <p:cNvPr id="33" name="그룹 10"/>
          <p:cNvGrpSpPr>
            <a:grpSpLocks/>
          </p:cNvGrpSpPr>
          <p:nvPr/>
        </p:nvGrpSpPr>
        <p:grpSpPr bwMode="auto">
          <a:xfrm>
            <a:off x="990778" y="1707356"/>
            <a:ext cx="5792788" cy="400110"/>
            <a:chOff x="557798" y="2300002"/>
            <a:chExt cx="5792786" cy="533559"/>
          </a:xfrm>
        </p:grpSpPr>
        <p:sp>
          <p:nvSpPr>
            <p:cNvPr id="34" name="TextBox 33"/>
            <p:cNvSpPr txBox="1"/>
            <p:nvPr/>
          </p:nvSpPr>
          <p:spPr>
            <a:xfrm>
              <a:off x="989598" y="2300002"/>
              <a:ext cx="5360986" cy="4925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b="1" kern="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온천의 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현실과 개선과제</a:t>
              </a:r>
              <a:endPara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557798" y="2300002"/>
              <a:ext cx="500458" cy="533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2000" b="1" dirty="0">
                  <a:latin typeface="나눔고딕" pitchFamily="50" charset="-127"/>
                  <a:ea typeface="나눔고딕" pitchFamily="50" charset="-127"/>
                  <a:cs typeface="Times New Roman" pitchFamily="18" charset="0"/>
                </a:rPr>
                <a:t>Ⅱ.</a:t>
              </a:r>
            </a:p>
          </p:txBody>
        </p:sp>
      </p:grpSp>
      <p:grpSp>
        <p:nvGrpSpPr>
          <p:cNvPr id="36" name="그룹 29"/>
          <p:cNvGrpSpPr>
            <a:grpSpLocks/>
          </p:cNvGrpSpPr>
          <p:nvPr/>
        </p:nvGrpSpPr>
        <p:grpSpPr bwMode="auto">
          <a:xfrm>
            <a:off x="990778" y="2193129"/>
            <a:ext cx="5811838" cy="436385"/>
            <a:chOff x="557798" y="2840232"/>
            <a:chExt cx="5811059" cy="583020"/>
          </a:xfrm>
        </p:grpSpPr>
        <p:sp>
          <p:nvSpPr>
            <p:cNvPr id="37" name="TextBox 36"/>
            <p:cNvSpPr txBox="1"/>
            <p:nvPr/>
          </p:nvSpPr>
          <p:spPr>
            <a:xfrm>
              <a:off x="1007001" y="2840232"/>
              <a:ext cx="5361856" cy="558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043056" fontAlgn="auto" latinLnBrk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세계의 온천소개</a:t>
              </a:r>
              <a:endParaRPr lang="en-US" altLang="ko-KR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8" name="TextBox 19"/>
            <p:cNvSpPr txBox="1">
              <a:spLocks noChangeArrowheads="1"/>
            </p:cNvSpPr>
            <p:nvPr/>
          </p:nvSpPr>
          <p:spPr bwMode="auto">
            <a:xfrm>
              <a:off x="557798" y="2888696"/>
              <a:ext cx="500391" cy="534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2000" b="1" dirty="0">
                  <a:latin typeface="나눔고딕" pitchFamily="50" charset="-127"/>
                  <a:ea typeface="나눔고딕" pitchFamily="50" charset="-127"/>
                  <a:cs typeface="Times New Roman" pitchFamily="18" charset="0"/>
                </a:rPr>
                <a:t>Ⅲ.</a:t>
              </a:r>
            </a:p>
          </p:txBody>
        </p:sp>
      </p:grpSp>
      <p:grpSp>
        <p:nvGrpSpPr>
          <p:cNvPr id="39" name="그룹 30"/>
          <p:cNvGrpSpPr>
            <a:grpSpLocks/>
          </p:cNvGrpSpPr>
          <p:nvPr/>
        </p:nvGrpSpPr>
        <p:grpSpPr bwMode="auto">
          <a:xfrm>
            <a:off x="990778" y="2733676"/>
            <a:ext cx="5811838" cy="452432"/>
            <a:chOff x="557798" y="4036781"/>
            <a:chExt cx="5811058" cy="602318"/>
          </a:xfrm>
        </p:grpSpPr>
        <p:sp>
          <p:nvSpPr>
            <p:cNvPr id="40" name="TextBox 39"/>
            <p:cNvSpPr txBox="1"/>
            <p:nvPr/>
          </p:nvSpPr>
          <p:spPr>
            <a:xfrm>
              <a:off x="1007001" y="4036781"/>
              <a:ext cx="5361855" cy="6023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043056" fontAlgn="auto" latinLnBrk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800" b="1" kern="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금기증</a:t>
              </a:r>
              <a:r>
                <a:rPr lang="en-US" altLang="ko-KR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800" b="1" kern="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적응증</a:t>
              </a:r>
              <a:r>
                <a:rPr lang="ko-KR" altLang="en-US" sz="1800" b="1" kern="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및 이용 시 주의사항</a:t>
              </a:r>
              <a:endParaRPr lang="en-US" altLang="ko-KR" sz="1800" b="1" kern="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TextBox 25"/>
            <p:cNvSpPr txBox="1">
              <a:spLocks noChangeArrowheads="1"/>
            </p:cNvSpPr>
            <p:nvPr/>
          </p:nvSpPr>
          <p:spPr bwMode="auto">
            <a:xfrm>
              <a:off x="557798" y="4085249"/>
              <a:ext cx="500391" cy="53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2000" b="1" dirty="0">
                  <a:latin typeface="나눔고딕" pitchFamily="50" charset="-127"/>
                  <a:ea typeface="나눔고딕" pitchFamily="50" charset="-127"/>
                  <a:cs typeface="Times New Roman" pitchFamily="18" charset="0"/>
                </a:rPr>
                <a:t>Ⅳ.</a:t>
              </a:r>
            </a:p>
          </p:txBody>
        </p:sp>
      </p:grpSp>
      <p:grpSp>
        <p:nvGrpSpPr>
          <p:cNvPr id="42" name="그룹 31"/>
          <p:cNvGrpSpPr>
            <a:grpSpLocks/>
          </p:cNvGrpSpPr>
          <p:nvPr/>
        </p:nvGrpSpPr>
        <p:grpSpPr bwMode="auto">
          <a:xfrm>
            <a:off x="990778" y="3274221"/>
            <a:ext cx="5811838" cy="400110"/>
            <a:chOff x="557798" y="4846699"/>
            <a:chExt cx="5811058" cy="533559"/>
          </a:xfrm>
        </p:grpSpPr>
        <p:sp>
          <p:nvSpPr>
            <p:cNvPr id="43" name="TextBox 36"/>
            <p:cNvSpPr txBox="1">
              <a:spLocks noChangeArrowheads="1"/>
            </p:cNvSpPr>
            <p:nvPr/>
          </p:nvSpPr>
          <p:spPr bwMode="auto">
            <a:xfrm>
              <a:off x="1007556" y="4857786"/>
              <a:ext cx="5361300" cy="492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향후 온천의 내실화 방안</a:t>
              </a:r>
              <a:endParaRPr kumimoji="0" lang="ko-KR" altLang="en-US" sz="1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4" name="TextBox 37"/>
            <p:cNvSpPr txBox="1">
              <a:spLocks noChangeArrowheads="1"/>
            </p:cNvSpPr>
            <p:nvPr/>
          </p:nvSpPr>
          <p:spPr bwMode="auto">
            <a:xfrm>
              <a:off x="557798" y="4846699"/>
              <a:ext cx="500391" cy="533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2000" b="1" dirty="0">
                  <a:latin typeface="나눔고딕" pitchFamily="50" charset="-127"/>
                  <a:ea typeface="나눔고딕" pitchFamily="50" charset="-127"/>
                  <a:cs typeface="Times New Roman" pitchFamily="18" charset="0"/>
                </a:rPr>
                <a:t>Ⅴ.</a:t>
              </a:r>
            </a:p>
          </p:txBody>
        </p:sp>
      </p:grpSp>
      <p:grpSp>
        <p:nvGrpSpPr>
          <p:cNvPr id="45" name="그룹 32"/>
          <p:cNvGrpSpPr>
            <a:grpSpLocks/>
          </p:cNvGrpSpPr>
          <p:nvPr/>
        </p:nvGrpSpPr>
        <p:grpSpPr bwMode="auto">
          <a:xfrm>
            <a:off x="990778" y="3759995"/>
            <a:ext cx="5811838" cy="400110"/>
            <a:chOff x="557798" y="5589240"/>
            <a:chExt cx="5811058" cy="533559"/>
          </a:xfrm>
        </p:grpSpPr>
        <p:sp>
          <p:nvSpPr>
            <p:cNvPr id="46" name="TextBox 34"/>
            <p:cNvSpPr txBox="1">
              <a:spLocks noChangeArrowheads="1"/>
            </p:cNvSpPr>
            <p:nvPr/>
          </p:nvSpPr>
          <p:spPr bwMode="auto">
            <a:xfrm>
              <a:off x="1007556" y="5624713"/>
              <a:ext cx="5361300" cy="492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행정사항</a:t>
              </a:r>
              <a:endParaRPr kumimoji="0" lang="ko-KR" altLang="en-US" sz="1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7" name="TextBox 41"/>
            <p:cNvSpPr txBox="1">
              <a:spLocks noChangeArrowheads="1"/>
            </p:cNvSpPr>
            <p:nvPr/>
          </p:nvSpPr>
          <p:spPr bwMode="auto">
            <a:xfrm>
              <a:off x="557798" y="5589240"/>
              <a:ext cx="500391" cy="533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kumimoji="0" lang="en-US" altLang="ko-KR" sz="2000" b="1" dirty="0">
                  <a:latin typeface="나눔고딕" pitchFamily="50" charset="-127"/>
                  <a:ea typeface="나눔고딕" pitchFamily="50" charset="-127"/>
                  <a:cs typeface="Times New Roman" pitchFamily="18" charset="0"/>
                </a:rPr>
                <a:t>Ⅵ.</a:t>
              </a:r>
            </a:p>
          </p:txBody>
        </p:sp>
      </p:grpSp>
      <p:grpSp>
        <p:nvGrpSpPr>
          <p:cNvPr id="48" name="그룹 32"/>
          <p:cNvGrpSpPr>
            <a:grpSpLocks/>
          </p:cNvGrpSpPr>
          <p:nvPr/>
        </p:nvGrpSpPr>
        <p:grpSpPr bwMode="auto">
          <a:xfrm>
            <a:off x="990778" y="4299343"/>
            <a:ext cx="6173510" cy="400110"/>
            <a:chOff x="557798" y="5589240"/>
            <a:chExt cx="6172681" cy="531531"/>
          </a:xfrm>
        </p:grpSpPr>
        <p:sp>
          <p:nvSpPr>
            <p:cNvPr id="49" name="TextBox 34"/>
            <p:cNvSpPr txBox="1">
              <a:spLocks noChangeArrowheads="1"/>
            </p:cNvSpPr>
            <p:nvPr/>
          </p:nvSpPr>
          <p:spPr bwMode="auto">
            <a:xfrm>
              <a:off x="1369179" y="5590030"/>
              <a:ext cx="5361300" cy="49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kumimoji="0" lang="ko-KR" altLang="en-US" sz="18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0" name="TextBox 41"/>
            <p:cNvSpPr txBox="1">
              <a:spLocks noChangeArrowheads="1"/>
            </p:cNvSpPr>
            <p:nvPr/>
          </p:nvSpPr>
          <p:spPr bwMode="auto">
            <a:xfrm>
              <a:off x="557798" y="5589240"/>
              <a:ext cx="184706" cy="531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defTabSz="1042988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kumimoji="0" lang="en-US" altLang="ko-KR" sz="2000" b="1" dirty="0">
                <a:latin typeface="나눔고딕" pitchFamily="50" charset="-127"/>
                <a:ea typeface="나눔고딕" pitchFamily="50" charset="-127"/>
                <a:cs typeface="Times New Roman" pitchFamily="18" charset="0"/>
              </a:endParaRPr>
            </a:p>
          </p:txBody>
        </p:sp>
      </p:grpSp>
      <p:pic>
        <p:nvPicPr>
          <p:cNvPr id="146434" name="Picture 2" descr="한국의 온천에 대한 이미지 검색결과"/>
          <p:cNvPicPr>
            <a:picLocks noChangeAspect="1" noChangeArrowheads="1"/>
          </p:cNvPicPr>
          <p:nvPr/>
        </p:nvPicPr>
        <p:blipFill>
          <a:blip r:embed="rId2" cstate="print"/>
          <a:srcRect l="2049" t="3036" r="25701" b="4363"/>
          <a:stretch>
            <a:fillRect/>
          </a:stretch>
        </p:blipFill>
        <p:spPr bwMode="auto">
          <a:xfrm>
            <a:off x="5148064" y="1121858"/>
            <a:ext cx="3757917" cy="325009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ko-KR" dirty="0" smtClean="0"/>
              <a:t>Ⅰ. </a:t>
            </a:r>
            <a:r>
              <a:rPr lang="ko-KR" altLang="en-US" dirty="0" smtClean="0"/>
              <a:t>온천에 대한 이해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3044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온천에 대한 이해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</a:t>
            </a:fld>
            <a:endParaRPr lang="ko-KR" altLang="en-US"/>
          </a:p>
        </p:txBody>
      </p:sp>
      <p:grpSp>
        <p:nvGrpSpPr>
          <p:cNvPr id="15" name="그룹 14"/>
          <p:cNvGrpSpPr>
            <a:grpSpLocks/>
          </p:cNvGrpSpPr>
          <p:nvPr/>
        </p:nvGrpSpPr>
        <p:grpSpPr bwMode="auto">
          <a:xfrm>
            <a:off x="899592" y="1443040"/>
            <a:ext cx="7848872" cy="1200717"/>
            <a:chOff x="709907" y="1778354"/>
            <a:chExt cx="8026659" cy="99984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09907" y="1778354"/>
              <a:ext cx="8026659" cy="99984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3500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&lt;</a:t>
              </a:r>
              <a:r>
                <a:rPr lang="ko-KR" altLang="en-US" sz="1600" b="1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온천법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제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조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&gt;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   “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온천”이란 지하로부터 용출되는 섭씨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25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도 이상의 온수로서 그 성분이 </a:t>
              </a:r>
              <a:endPara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indent="449263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대통령령으로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정하는 기준에 적합한 것</a:t>
              </a:r>
            </a:p>
          </p:txBody>
        </p:sp>
        <p:sp>
          <p:nvSpPr>
            <p:cNvPr id="18" name="직사각형 20"/>
            <p:cNvSpPr>
              <a:spLocks noChangeArrowheads="1"/>
            </p:cNvSpPr>
            <p:nvPr/>
          </p:nvSpPr>
          <p:spPr bwMode="auto">
            <a:xfrm>
              <a:off x="781348" y="1829397"/>
              <a:ext cx="7455140" cy="419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ko-KR" sz="1500" b="1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 </a:t>
              </a:r>
              <a:endParaRPr lang="en-US" altLang="ko-KR" sz="15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042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온천법의 정의</a:t>
            </a:r>
            <a:endParaRPr lang="ko-KR" altLang="en-US" sz="2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99592" y="2931790"/>
            <a:ext cx="7848872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세계 각국 온천수의 온도 기준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23" name="다이어그램 22"/>
          <p:cNvGraphicFramePr/>
          <p:nvPr>
            <p:extLst>
              <p:ext uri="{D42A27DB-BD31-4B8C-83A1-F6EECF244321}">
                <p14:modId xmlns:p14="http://schemas.microsoft.com/office/powerpoint/2010/main" val="3140241429"/>
              </p:ext>
            </p:extLst>
          </p:nvPr>
        </p:nvGraphicFramePr>
        <p:xfrm>
          <a:off x="899592" y="3291830"/>
          <a:ext cx="7848872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온천에 대한 이해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</a:t>
            </a:fld>
            <a:endParaRPr lang="ko-KR" altLang="en-US"/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899592" y="1443040"/>
            <a:ext cx="7848872" cy="3360958"/>
            <a:chOff x="709907" y="1778354"/>
            <a:chExt cx="8026659" cy="99984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09907" y="1778354"/>
              <a:ext cx="8026659" cy="99984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3500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○ 삼국사기</a:t>
              </a:r>
              <a:endPara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  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– ‘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왕의 동생이 모반하였을 때 질병을 사칭하고 온탕에 가서 온갖 무리들과 어울려 </a:t>
              </a:r>
              <a:endPara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indent="449263">
                <a:lnSpc>
                  <a:spcPct val="150000"/>
                </a:lnSpc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유락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遊樂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을 즐겼다’는 고구려 서천왕 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17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년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서기 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286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년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)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때 기록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○ 고려사</a:t>
              </a:r>
              <a:endPara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 –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고려 선종 때 병든 부모님께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온천욕을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시키고자 하는 관리에게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휴가제를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실시 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○ 경국대전 및 </a:t>
              </a:r>
              <a:r>
                <a:rPr lang="ko-KR" altLang="en-US" sz="1600" b="1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대전회통</a:t>
              </a:r>
              <a:endPara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  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온천이 있는 곳의 수령은 온천의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욕장을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수리하고  병인을 구호하여야 함</a:t>
              </a:r>
              <a:endPara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○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조선왕조실록</a:t>
              </a:r>
              <a:endPara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  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경기지방에서 온천을 발견한 자는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현직자에게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3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계급 특진하고</a:t>
              </a: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직위가 없는 자에게는 </a:t>
              </a:r>
              <a:endPara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indent="449263">
                <a:lnSpc>
                  <a:spcPct val="150000"/>
                </a:lnSpc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7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등급에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임명</a:t>
              </a:r>
            </a:p>
          </p:txBody>
        </p:sp>
        <p:sp>
          <p:nvSpPr>
            <p:cNvPr id="18" name="직사각형 20"/>
            <p:cNvSpPr>
              <a:spLocks noChangeArrowheads="1"/>
            </p:cNvSpPr>
            <p:nvPr/>
          </p:nvSpPr>
          <p:spPr bwMode="auto">
            <a:xfrm>
              <a:off x="781348" y="1829397"/>
              <a:ext cx="7455140" cy="419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ko-KR" sz="1500" b="1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 </a:t>
              </a:r>
              <a:endParaRPr lang="en-US" altLang="ko-KR" sz="15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042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우리나라 온천의 유래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온천에 대한 이해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</a:t>
            </a:fld>
            <a:endParaRPr lang="ko-KR" altLang="en-US"/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899592" y="1443040"/>
            <a:ext cx="7848872" cy="2352845"/>
            <a:chOff x="709907" y="1778355"/>
            <a:chExt cx="8026659" cy="94217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09907" y="1778355"/>
              <a:ext cx="8026659" cy="94217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3500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○  고온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高溫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)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형 온천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수온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43℃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이상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   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가장 뜨거운 온천은 경남 창녕의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부곡온천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최고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78℃)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    -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백암온천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척산온천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동래온천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해운대온천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석모도온천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50000"/>
                </a:lnSpc>
              </a:pPr>
              <a:endPara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○ </a:t>
              </a:r>
              <a:r>
                <a:rPr lang="ko-KR" altLang="en-US" sz="1600" b="1" dirty="0" err="1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저온형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온천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수온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30℃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이하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      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전체의 약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나눔고딕" pitchFamily="50" charset="-127"/>
                  <a:ea typeface="나눔고딕" pitchFamily="50" charset="-127"/>
                </a:rPr>
                <a:t>70%</a:t>
              </a:r>
            </a:p>
          </p:txBody>
        </p:sp>
        <p:sp>
          <p:nvSpPr>
            <p:cNvPr id="18" name="직사각형 20"/>
            <p:cNvSpPr>
              <a:spLocks noChangeArrowheads="1"/>
            </p:cNvSpPr>
            <p:nvPr/>
          </p:nvSpPr>
          <p:spPr bwMode="auto">
            <a:xfrm>
              <a:off x="781348" y="1829397"/>
              <a:ext cx="7455140" cy="419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ko-KR" sz="1500" b="1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 </a:t>
              </a:r>
              <a:endParaRPr lang="en-US" altLang="ko-KR" sz="1500" b="1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0421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온천수온 실태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899592" y="4011910"/>
            <a:ext cx="7848872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온천수 온도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최하 법정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25℃ ~ 78℃(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전국 평균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30.3℃)</a:t>
            </a:r>
            <a:endParaRPr lang="ko-KR" altLang="en-US" sz="16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7584" y="440483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온도와 밀도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점성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전기전도도 등 화학적 성질 등을 갖는 것이 보통의 물과 다른 점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3044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우리나라 온천의 이용환경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899592" y="1707654"/>
            <a:ext cx="7848872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여가환경의 변화에 따른 이용객 증감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2283718"/>
            <a:ext cx="7848872" cy="230425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국민관광여건 개선과 소득수준의 향상으로 관광 및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웰빙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수요 증가에 편승하여 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전반적으로 온천이용객수는 증가되는 경향임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온천대축제 행사 개최 등 온천산업활성화 추진 영향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기존의 전통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온천지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소규모 온천들은 시설 노후화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영세화로 이용객 수 점차 감소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361950" indent="-361950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대규모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찜질방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워터파크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 새로운 목욕문화의 붐으로 기존 온천시설의 활용도 감소 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우리나라 온천의 이용환경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419622"/>
            <a:ext cx="7848872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온천시설의  현대화에 따른 여건변화</a:t>
            </a:r>
          </a:p>
          <a:p>
            <a:pPr marL="449263" indent="-44926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물놀이 시설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숙박시설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편의시설 등 가족이 함께 이용할 수 있는 유원시설형태의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다양한 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9263" indent="-449263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기능을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갖춘 대규모 시설의 등장으로 기존 시설과 신규 시설 간의 양극화 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찜질방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워터파크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 경쟁업종의 대량출현과 일반 목욕탕의 시설 현대화로 차별화된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361950" indent="-3619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서비스 공급체제로 인해 경쟁력이 떨어지는 기존 온천업소의 폐업 증가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무분별한 온천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난개발</a:t>
            </a:r>
            <a:endParaRPr lang="ko-KR" altLang="en-US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9263" indent="-44926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지가 상승을 기대한 무분별한 토지굴착 후 자금부족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타법상 규제 등에   의한 장기방치로 지하수 오염 및 국토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난개발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초래</a:t>
            </a:r>
          </a:p>
          <a:p>
            <a:pPr marL="449263" indent="-44926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일부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지자체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및 사업가의 개발의지 부족으로 주변 관광지와 연계한  온천지로서의 특성과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정취를 살린 종합적 관광여건 조성한계</a:t>
            </a:r>
          </a:p>
          <a:p>
            <a:pPr>
              <a:lnSpc>
                <a:spcPct val="150000"/>
              </a:lnSpc>
            </a:pPr>
            <a:endParaRPr lang="ko-KR" altLang="en-US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온천에 대한 국민 인식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419622"/>
            <a:ext cx="7848872" cy="288032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이용목적 → 휴식 및 목욕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온천결정 고려요인 →고령층은 보양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저연령층은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휴양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시설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교통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위주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효능 인식 → 성분 별 효능을 의학적으로 검증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 별 함유성분을 홍보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일반목욕 대비 온천 매력포인트 → 성분과 온도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온천시설과 일반목욕시설 구분 방법 → 간판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상호 모호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온천만이 사용할 수 있는 현재 온천로고의 적극 홍보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온천시설 내 필수 구비시설 →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노천탕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찜질공간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치료시설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물놀이 시설 </a:t>
            </a:r>
            <a:endParaRPr lang="ko-KR" altLang="en-US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주요개선사항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903917" y="1798581"/>
            <a:ext cx="7848872" cy="309634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국가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지자체의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온천산업 활성화 책무이행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온천법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조의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9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indent="361950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9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조의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대한민국 온천대축제 개최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행정자치부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지자체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국민일보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관광공사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온천협회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온천학회 공동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협력식</a:t>
            </a:r>
            <a:endParaRPr lang="ko-KR" altLang="en-US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온천이용 홍보 추진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아름다운 온천책자 발간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 홍보포스터 제작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배부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일간지 광고게재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의료적 효능 연구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보양온천 도입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온천의 의료적 효능연구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국내 온천의 우수성 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361950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연구</a:t>
            </a:r>
            <a:endParaRPr lang="ko-KR" altLang="en-US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87873" y="1370833"/>
            <a:ext cx="7848872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온천수요 창출을 위한 다양한 시책 및 홍보추진 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향후 개선과제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419622"/>
            <a:ext cx="7848872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목욕장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시설 현대화 독려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멀티미디어 시대에 맞는 시각적 고객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유인책으로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화려하고 세련된 시설절실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과거 때를 씻는 목욕에서 최근 헬스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휴식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건강 등을 겸한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웰빙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개념으로 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449263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전환되는 고객의 욕구변화를 감안한 시설개선 필요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시설 개선 방향 설정을 위해 지역별 공동용역 추진필요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해외 선진 사례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벤치마킹하여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한국실정에 맞게 적용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일본관광산업시설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유럽 산업시찰로 해외선진사례 수집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 관광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특구나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온천지구지정에 맞는 지원  필요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관광진흥자금사용 등 혜택의 뒷받침</a:t>
            </a:r>
            <a:endParaRPr lang="ko-KR" altLang="en-US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향후 개선과제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419622"/>
            <a:ext cx="7848872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행정지원 강화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시설현대화 등을 위해 온천허가관련 행정력 적극 지원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주변관광자원을 이용하는 고객에게 우대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쿠폰제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도입으로 고객유인    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주간에 주변관광코스 관광 후 야간에 휴식 및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숙박지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역할 증대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 온천욕의 효용성 적극 홍보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피로회복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각종 성인병 등 치료효과 홍보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온천수 효능의 지속적인 연구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•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발표로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온천욕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수요 창출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온천수 수질분석의 의학적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•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전문가적 접근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주변온천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•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유명 관광지와 연계하여 온천 홍보 홈페이지 구축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5.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온천자체평가표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419622"/>
            <a:ext cx="7848872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개념</a:t>
            </a:r>
          </a:p>
          <a:p>
            <a:pPr marL="449263" indent="-1841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평가단위인 개인이나 기관 등이 자신이 주체가 되어 자체의 능력이나  특성을 스스로 진단하고 가치를 부여하는 활동 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기본 가정으로 자기 자신이 자기를 잘 안다는 전제와 신뢰가 밑바탕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 문제 해결 방법</a:t>
            </a:r>
          </a:p>
          <a:p>
            <a:pPr indent="2651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자기이해를 통한 자기평가가 가장 본질적이고 효과적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9263" indent="-184150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기관 소속의 구성원들이 스스로의 강점과 약점 등을 연구적 차원에서 접근하여  분석하고 기술하며 가치를 부여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Ⅱ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온천의 현실과 개선과제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5.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온천자체평가표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539552" y="1906289"/>
            <a:ext cx="172819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t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깨끗한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온천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건강을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지키는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온천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함께하는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온천</a:t>
            </a: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611559" y="1402233"/>
            <a:ext cx="1728191" cy="377428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 </a:t>
            </a:r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정책방향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2510929" y="1834281"/>
            <a:ext cx="3789262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t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altLang="ko-KR" dirty="0">
                <a:solidFill>
                  <a:srgbClr val="000066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주된 이용목적 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휴식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(64%),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목욕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(26%),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미용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(4%),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치료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(3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%)</a:t>
            </a:r>
          </a:p>
          <a:p>
            <a:pPr eaLnBrk="1" hangingPunct="1">
              <a:lnSpc>
                <a:spcPct val="130000"/>
              </a:lnSpc>
            </a:pPr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온천시설 결정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요인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좋은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물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(80%),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좋은 내부시설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(34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%), </a:t>
            </a:r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위생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및 청결상태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(29%),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편리한 교통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(24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%),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좋은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주변경관</a:t>
            </a: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(18%)</a:t>
            </a: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2483767" y="1402233"/>
            <a:ext cx="3672408" cy="377428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국민의 온천 정서 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444207" y="1978297"/>
            <a:ext cx="216024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t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altLang="ko-KR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일본 온천 평가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기준 등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일본온천 평가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대상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전국 </a:t>
            </a:r>
            <a:r>
              <a:rPr lang="ko-KR" altLang="en-US" sz="1100" dirty="0" err="1">
                <a:latin typeface="나눔고딕" pitchFamily="50" charset="-127"/>
                <a:ea typeface="나눔고딕" pitchFamily="50" charset="-127"/>
              </a:rPr>
              <a:t>온천지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 및 온천시설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평가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항목 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분위기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지명도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	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수질</a:t>
            </a:r>
            <a:r>
              <a:rPr lang="en-US" altLang="ko-KR" sz="11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>
                <a:latin typeface="나눔고딕" pitchFamily="50" charset="-127"/>
                <a:ea typeface="나눔고딕" pitchFamily="50" charset="-127"/>
              </a:rPr>
              <a:t>시설완비</a:t>
            </a:r>
          </a:p>
          <a:p>
            <a:pPr eaLnBrk="1" hangingPunct="1">
              <a:lnSpc>
                <a:spcPct val="130000"/>
              </a:lnSpc>
            </a:pPr>
            <a:r>
              <a:rPr lang="ko-KR" altLang="en-US" sz="1200" dirty="0">
                <a:solidFill>
                  <a:srgbClr val="000066"/>
                </a:solidFill>
                <a:latin typeface="나눔고딕" pitchFamily="50" charset="-127"/>
                <a:ea typeface="나눔고딕" pitchFamily="50" charset="-127"/>
              </a:rPr>
              <a:t>                                                             </a:t>
            </a:r>
            <a:endParaRPr lang="en-US" altLang="ko-KR" sz="1100" dirty="0">
              <a:solidFill>
                <a:srgbClr val="000066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AutoShape 15"/>
          <p:cNvSpPr>
            <a:spLocks noChangeArrowheads="1"/>
          </p:cNvSpPr>
          <p:nvPr/>
        </p:nvSpPr>
        <p:spPr bwMode="auto">
          <a:xfrm>
            <a:off x="6444208" y="1402233"/>
            <a:ext cx="2232248" cy="377429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600" b="1" dirty="0">
                <a:latin typeface="나눔고딕" pitchFamily="50" charset="-127"/>
                <a:ea typeface="나눔고딕" pitchFamily="50" charset="-127"/>
              </a:rPr>
              <a:t>관련 사례연구</a:t>
            </a:r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1043608" y="4354561"/>
            <a:ext cx="7304074" cy="377429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5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온천자체평가표로 </a:t>
            </a:r>
            <a:r>
              <a:rPr lang="ko-KR" altLang="en-US" sz="1500" b="1" dirty="0" err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현실태를</a:t>
            </a:r>
            <a:r>
              <a:rPr lang="ko-KR" altLang="en-US" sz="15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파악하여 온천발전에 기여</a:t>
            </a:r>
          </a:p>
        </p:txBody>
      </p:sp>
      <p:sp>
        <p:nvSpPr>
          <p:cNvPr id="15" name="右箭头 7"/>
          <p:cNvSpPr>
            <a:spLocks noChangeArrowheads="1"/>
          </p:cNvSpPr>
          <p:nvPr/>
        </p:nvSpPr>
        <p:spPr bwMode="auto">
          <a:xfrm rot="5400000">
            <a:off x="4243399" y="3476415"/>
            <a:ext cx="477764" cy="126072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 w="9525" algn="ctr">
            <a:noFill/>
            <a:round/>
            <a:headEnd/>
            <a:tailEnd/>
          </a:ln>
        </p:spPr>
        <p:txBody>
          <a:bodyPr lIns="68580" tIns="34290" rIns="68580" bIns="34290"/>
          <a:lstStyle>
            <a:lvl1pPr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1pPr>
            <a:lvl2pPr marL="742950" indent="-28575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2pPr>
            <a:lvl3pPr marL="11430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3pPr>
            <a:lvl4pPr marL="16002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4pPr>
            <a:lvl5pPr marL="20574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55946"/>
              </p:ext>
            </p:extLst>
          </p:nvPr>
        </p:nvGraphicFramePr>
        <p:xfrm>
          <a:off x="251520" y="1131590"/>
          <a:ext cx="4032448" cy="352420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444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29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149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01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대항목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중항목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소항목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6932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온천수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수질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성분 희소성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69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매끄러운 정도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69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온도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용출온도 적정성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93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수량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온천수량 적정성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9340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시설 및</a:t>
                      </a:r>
                      <a:br>
                        <a:rPr lang="ko-KR" altLang="en-US" sz="1100" u="none" strike="noStrike" dirty="0">
                          <a:effectLst/>
                        </a:rPr>
                      </a:br>
                      <a:r>
                        <a:rPr lang="ko-KR" altLang="en-US" sz="1100" u="none" strike="noStrike" dirty="0">
                          <a:effectLst/>
                        </a:rPr>
                        <a:t/>
                      </a:r>
                      <a:br>
                        <a:rPr lang="ko-KR" altLang="en-US" sz="1100" u="none" strike="noStrike" dirty="0">
                          <a:effectLst/>
                        </a:rPr>
                      </a:br>
                      <a:r>
                        <a:rPr lang="ko-KR" altLang="en-US" sz="1100" u="none" strike="noStrike" dirty="0">
                          <a:effectLst/>
                        </a:rPr>
                        <a:t/>
                      </a:r>
                      <a:br>
                        <a:rPr lang="ko-KR" altLang="en-US" sz="1100" u="none" strike="noStrike" dirty="0">
                          <a:effectLst/>
                        </a:rPr>
                      </a:br>
                      <a:r>
                        <a:rPr lang="ko-KR" altLang="en-US" sz="1100" u="none" strike="noStrike" dirty="0">
                          <a:effectLst/>
                        </a:rPr>
                        <a:t>서비스 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err="1">
                          <a:effectLst/>
                        </a:rPr>
                        <a:t>쾌적성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실내공기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93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 err="1">
                          <a:effectLst/>
                        </a:rPr>
                        <a:t>청결성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93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정기점검 지속성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93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안전성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보안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93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이용 안전성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93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온천수 관리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7" name="차트 개체 틀 6"/>
          <p:cNvGraphicFramePr>
            <a:graphicFrameLocks noGrp="1"/>
          </p:cNvGraphicFramePr>
          <p:nvPr>
            <p:ph type="chart" sz="half" idx="2"/>
            <p:extLst>
              <p:ext uri="{D42A27DB-BD31-4B8C-83A1-F6EECF244321}">
                <p14:modId xmlns:p14="http://schemas.microsoft.com/office/powerpoint/2010/main" val="835865065"/>
              </p:ext>
            </p:extLst>
          </p:nvPr>
        </p:nvGraphicFramePr>
        <p:xfrm>
          <a:off x="4572001" y="1142981"/>
          <a:ext cx="4104456" cy="35452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196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66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63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18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76641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대항목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중항목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소항목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8453"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시설 및</a:t>
                      </a:r>
                      <a:br>
                        <a:rPr lang="ko-KR" altLang="en-US" sz="1100" u="none" strike="noStrike" dirty="0">
                          <a:effectLst/>
                        </a:rPr>
                      </a:br>
                      <a:r>
                        <a:rPr lang="ko-KR" altLang="en-US" sz="1100" u="none" strike="noStrike" dirty="0">
                          <a:effectLst/>
                        </a:rPr>
                        <a:t/>
                      </a:r>
                      <a:br>
                        <a:rPr lang="ko-KR" altLang="en-US" sz="1100" u="none" strike="noStrike" dirty="0">
                          <a:effectLst/>
                        </a:rPr>
                      </a:br>
                      <a:r>
                        <a:rPr lang="ko-KR" altLang="en-US" sz="1100" u="none" strike="noStrike" dirty="0">
                          <a:effectLst/>
                        </a:rPr>
                        <a:t/>
                      </a:r>
                      <a:br>
                        <a:rPr lang="ko-KR" altLang="en-US" sz="1100" u="none" strike="noStrike" dirty="0">
                          <a:effectLst/>
                        </a:rPr>
                      </a:br>
                      <a:r>
                        <a:rPr lang="ko-KR" altLang="en-US" sz="1100" u="none" strike="noStrike" dirty="0">
                          <a:effectLst/>
                        </a:rPr>
                        <a:t>서비스 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편의성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매표소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로비면적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락카공간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주자장 확보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식음시설 적절성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휴게시설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대기공간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기능성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다양성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가족지향성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서비스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복장 및 </a:t>
                      </a:r>
                      <a:r>
                        <a:rPr lang="ko-KR" altLang="en-US" sz="1100" u="none" strike="noStrike" dirty="0" err="1">
                          <a:effectLst/>
                        </a:rPr>
                        <a:t>청결성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84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친절도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8453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주변 환경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관광자원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주변 관광자원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35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경관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 dirty="0">
                          <a:effectLst/>
                        </a:rPr>
                        <a:t>주변 경관과 조화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35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운동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u="none" strike="noStrike">
                          <a:effectLst/>
                        </a:rPr>
                        <a:t>산책로 등 운동시설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048346" y="564176"/>
            <a:ext cx="7124054" cy="377428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온천자체평가표</a:t>
            </a: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예</a:t>
            </a: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191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3044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890950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세계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온천의 현황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307958"/>
            <a:ext cx="7848872" cy="36004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세계의 온천 분포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화산지대와 일치</a:t>
            </a:r>
          </a:p>
          <a:p>
            <a:pPr>
              <a:lnSpc>
                <a:spcPct val="13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환태평양화산대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일본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뉴질랜드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남북 아메리카 대륙 서해안</a:t>
            </a: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지중해화산대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이탈리아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에스파냐 및 북대서양의 아이슬란드 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유럽의 유명한 온천</a:t>
            </a: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독일의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바이스바덴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카를스바트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스위스의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로이커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바트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프랑스의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에비앙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중국의 유명한 온천</a:t>
            </a: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양귀비가 목욕하였다고 하는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산시성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陝西省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의 리산산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驪山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산록의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화칭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華淸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둥베이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東北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의 슁웨이청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熊岳城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 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일본의 유명한 온천</a:t>
            </a: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세계적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온천국으로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유명한데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6000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곳의 온천이 분포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북해도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노보리베츠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규슈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벳푸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유후인</a:t>
            </a:r>
            <a:endParaRPr lang="ko-KR" altLang="en-US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유럽 온천</a:t>
            </a:r>
          </a:p>
        </p:txBody>
      </p:sp>
      <p:pic>
        <p:nvPicPr>
          <p:cNvPr id="6" name="Grafik 1" descr="Másolat - spirit-oaziswellnes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9386"/>
            <a:ext cx="4032448" cy="273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2" descr="Másolat - spirit-outdoorpool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9386"/>
            <a:ext cx="4104456" cy="273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251520" y="1419622"/>
            <a:ext cx="3119760" cy="323165"/>
            <a:chOff x="1092200" y="1277034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7034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지중해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92795" y="4445447"/>
            <a:ext cx="25378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헝가리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스프리트호텔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온천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유럽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119760" cy="553998"/>
            <a:chOff x="1092200" y="1278766"/>
            <a:chExt cx="3119760" cy="553998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지중해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03426" name="Picture 2" descr="관련 이미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635646"/>
            <a:ext cx="4207210" cy="2808312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395536" y="4443957"/>
            <a:ext cx="20136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그리스의  </a:t>
            </a:r>
            <a:r>
              <a:rPr lang="en-US" altLang="ko-KR" b="1" dirty="0" err="1" smtClean="0">
                <a:latin typeface="나눔고딕" pitchFamily="50" charset="-127"/>
                <a:ea typeface="나눔고딕" pitchFamily="50" charset="-127"/>
              </a:rPr>
              <a:t>Agistro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온천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3430" name="Picture 6" descr="Edipsos에 대한 이미지 검색결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35646"/>
            <a:ext cx="3744416" cy="2808312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4716016" y="4443958"/>
            <a:ext cx="20986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그리스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en-US" altLang="ko-KR" b="1" dirty="0" err="1" smtClean="0">
                <a:latin typeface="나눔고딕" pitchFamily="50" charset="-127"/>
                <a:ea typeface="나눔고딕" pitchFamily="50" charset="-127"/>
              </a:rPr>
              <a:t>Edipsos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온천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유럽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119760" cy="553998"/>
            <a:chOff x="1092200" y="1278766"/>
            <a:chExt cx="3119760" cy="553998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지중해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248" y="1624613"/>
            <a:ext cx="2736304" cy="2948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6674" name="Picture 2" descr="https://lonelyplanetwp.imgix.net/2013/05/pamu.jpg?fit=min&amp;q=40&amp;sharp=10&amp;vib=20&amp;w=14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35646"/>
            <a:ext cx="5328592" cy="2952328"/>
          </a:xfrm>
          <a:prstGeom prst="rect">
            <a:avLst/>
          </a:prstGeom>
          <a:noFill/>
        </p:spPr>
      </p:pic>
      <p:sp>
        <p:nvSpPr>
          <p:cNvPr id="18" name="직사각형 17"/>
          <p:cNvSpPr/>
          <p:nvPr/>
        </p:nvSpPr>
        <p:spPr>
          <a:xfrm>
            <a:off x="899592" y="4587974"/>
            <a:ext cx="18902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터키의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파무칼레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온천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22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유럽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119760" cy="553998"/>
            <a:chOff x="1092200" y="1278766"/>
            <a:chExt cx="3119760" cy="553998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지중해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" r="11888"/>
          <a:stretch>
            <a:fillRect/>
          </a:stretch>
        </p:blipFill>
        <p:spPr bwMode="auto">
          <a:xfrm>
            <a:off x="2411760" y="1635646"/>
            <a:ext cx="410445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89"/>
          <a:stretch>
            <a:fillRect/>
          </a:stretch>
        </p:blipFill>
        <p:spPr bwMode="auto">
          <a:xfrm>
            <a:off x="251520" y="1635646"/>
            <a:ext cx="208823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7"/>
          <a:stretch>
            <a:fillRect/>
          </a:stretch>
        </p:blipFill>
        <p:spPr bwMode="auto">
          <a:xfrm>
            <a:off x="6588224" y="1635646"/>
            <a:ext cx="2307461" cy="290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590463" y="4515966"/>
            <a:ext cx="13612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이탈리아 온천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유럽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119760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지중해 화산대 </a:t>
              </a:r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57698" name="Picture 2" descr="관련 이미지"/>
          <p:cNvPicPr>
            <a:picLocks noChangeAspect="1" noChangeArrowheads="1"/>
          </p:cNvPicPr>
          <p:nvPr/>
        </p:nvPicPr>
        <p:blipFill>
          <a:blip r:embed="rId3" cstate="print"/>
          <a:srcRect l="9524"/>
          <a:stretch>
            <a:fillRect/>
          </a:stretch>
        </p:blipFill>
        <p:spPr bwMode="auto">
          <a:xfrm>
            <a:off x="251520" y="1635646"/>
            <a:ext cx="4104457" cy="2907295"/>
          </a:xfrm>
          <a:prstGeom prst="rect">
            <a:avLst/>
          </a:prstGeom>
          <a:noFill/>
        </p:spPr>
      </p:pic>
      <p:pic>
        <p:nvPicPr>
          <p:cNvPr id="157700" name="Picture 4" descr="관련 이미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635646"/>
            <a:ext cx="4431474" cy="2952328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395536" y="4542941"/>
            <a:ext cx="21259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스위스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로이커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바트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온천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유럽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119760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북대서양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54626" name="Picture 2" descr="roman spa UK에 대한 이미지 검색결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35646"/>
            <a:ext cx="4104457" cy="2997778"/>
          </a:xfrm>
          <a:prstGeom prst="rect">
            <a:avLst/>
          </a:prstGeom>
          <a:noFill/>
        </p:spPr>
      </p:pic>
      <p:pic>
        <p:nvPicPr>
          <p:cNvPr id="154628" name="Picture 4" descr="roman spa UK에 대한 이미지 검색결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635646"/>
            <a:ext cx="3960440" cy="2970330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354137" y="4605976"/>
            <a:ext cx="13612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영국</a:t>
            </a:r>
            <a:r>
              <a:rPr lang="ko-KR" altLang="en-US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로만 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스파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25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유럽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119760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북대서양 화산대 </a:t>
              </a:r>
              <a:r>
                <a:rPr lang="ko-KR" altLang="en-US" sz="1500" b="1" dirty="0" smtClean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59748" name="Picture 4" descr="카이저 프리드리히 테르메에 대한 이미지 검색결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35646"/>
            <a:ext cx="4680520" cy="2995534"/>
          </a:xfrm>
          <a:prstGeom prst="rect">
            <a:avLst/>
          </a:prstGeom>
          <a:noFill/>
        </p:spPr>
      </p:pic>
      <p:pic>
        <p:nvPicPr>
          <p:cNvPr id="159750" name="Picture 6" descr="카이저 프리드리히 테르메에 대한 이미지 검색결과"/>
          <p:cNvPicPr>
            <a:picLocks noChangeAspect="1" noChangeArrowheads="1"/>
          </p:cNvPicPr>
          <p:nvPr/>
        </p:nvPicPr>
        <p:blipFill>
          <a:blip r:embed="rId4" cstate="print"/>
          <a:srcRect r="8475" b="9604"/>
          <a:stretch>
            <a:fillRect/>
          </a:stretch>
        </p:blipFill>
        <p:spPr bwMode="auto">
          <a:xfrm>
            <a:off x="5004047" y="1635646"/>
            <a:ext cx="3985643" cy="2952328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467544" y="4659982"/>
            <a:ext cx="19784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독일 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바이스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err="1" smtClean="0">
                <a:latin typeface="나눔고딕" pitchFamily="50" charset="-127"/>
                <a:ea typeface="나눔고딕" pitchFamily="50" charset="-127"/>
              </a:rPr>
              <a:t>바덴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온천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모서리가 둥근 직사각형 24"/>
          <p:cNvSpPr/>
          <p:nvPr/>
        </p:nvSpPr>
        <p:spPr bwMode="auto">
          <a:xfrm>
            <a:off x="899592" y="1851670"/>
            <a:ext cx="3744416" cy="288032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30000"/>
              </a:lnSpc>
            </a:pP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곤유산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관광 개발 프로젝트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용모성지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—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자양산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관광 프로젝트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관광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비지니스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서비스 센터 프로젝트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요트 제조와 요트 클럽 프로젝트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수상오락 센터 프로젝트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골든 비치 해상 유람선 관광 사업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골드 비치 해수욕장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해변리조트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프로젝트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줘다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향수해 요트 클럽 프로젝트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골드 비치 국제호텔 프로젝트</a:t>
            </a:r>
          </a:p>
          <a:p>
            <a:pPr>
              <a:lnSpc>
                <a:spcPct val="13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골프장 건설 프로젝트</a:t>
            </a: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중국 온천</a:t>
            </a:r>
          </a:p>
        </p:txBody>
      </p:sp>
      <p:sp>
        <p:nvSpPr>
          <p:cNvPr id="12" name="右箭头 7"/>
          <p:cNvSpPr>
            <a:spLocks noChangeArrowheads="1"/>
          </p:cNvSpPr>
          <p:nvPr/>
        </p:nvSpPr>
        <p:spPr bwMode="auto">
          <a:xfrm>
            <a:off x="4788024" y="2571750"/>
            <a:ext cx="477764" cy="126072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 w="9525" algn="ctr">
            <a:noFill/>
            <a:round/>
            <a:headEnd/>
            <a:tailEnd/>
          </a:ln>
        </p:spPr>
        <p:txBody>
          <a:bodyPr lIns="68580" tIns="34290" rIns="68580" bIns="34290"/>
          <a:lstStyle>
            <a:lvl1pPr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1pPr>
            <a:lvl2pPr marL="742950" indent="-28575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2pPr>
            <a:lvl3pPr marL="11430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3pPr>
            <a:lvl4pPr marL="16002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4pPr>
            <a:lvl5pPr marL="20574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" name="직사각형 21"/>
          <p:cNvSpPr/>
          <p:nvPr/>
        </p:nvSpPr>
        <p:spPr>
          <a:xfrm>
            <a:off x="899592" y="1347614"/>
            <a:ext cx="7848872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중국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문등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관광투자 프로젝트 </a:t>
            </a:r>
          </a:p>
        </p:txBody>
      </p:sp>
      <p:sp>
        <p:nvSpPr>
          <p:cNvPr id="15" name="타원 14"/>
          <p:cNvSpPr/>
          <p:nvPr/>
        </p:nvSpPr>
        <p:spPr>
          <a:xfrm>
            <a:off x="5796136" y="1923678"/>
            <a:ext cx="2736304" cy="273630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주변 관광</a:t>
            </a:r>
          </a:p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자원과</a:t>
            </a:r>
          </a:p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연계 및 결합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중국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312368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875023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환태평양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1" name="Picture 18" descr="草本养生谷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35646"/>
            <a:ext cx="4032448" cy="311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20081027_416a58e66792070c5ea7DwBXIjk9pZu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35646"/>
            <a:ext cx="2072473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DSCF514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0" r="43929"/>
          <a:stretch>
            <a:fillRect/>
          </a:stretch>
        </p:blipFill>
        <p:spPr bwMode="auto">
          <a:xfrm>
            <a:off x="6588224" y="1635646"/>
            <a:ext cx="208823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428557" y="4736025"/>
            <a:ext cx="2762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중국 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천목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 온천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-A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급 관광 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리조트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중국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84489"/>
            <a:ext cx="3312368" cy="323165"/>
            <a:chOff x="1092200" y="1315641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315641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환태평양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6" name="Picture 6" descr="水上乐园全景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092" y="1707654"/>
            <a:ext cx="2369245" cy="148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SPA全景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812" y="1707654"/>
            <a:ext cx="2369245" cy="148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 descr="夜泡温泉 (6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707655"/>
            <a:ext cx="2304256" cy="146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8" descr="三叠泉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3286630"/>
            <a:ext cx="2304256" cy="151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6" descr="露天温泉太极八汤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91830"/>
            <a:ext cx="2296357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 descr="露天温泉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963" y="3291830"/>
            <a:ext cx="229635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06009" y="4803998"/>
            <a:ext cx="23022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중국 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강서로산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 온천 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리조트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중국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312368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환태평양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5" name="Picture 6" descr="室内温泉馆略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35646"/>
            <a:ext cx="241209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美人四润汤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635646"/>
            <a:ext cx="239025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 descr="图片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9822"/>
            <a:ext cx="239025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0" descr="图片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35646"/>
            <a:ext cx="2448272" cy="149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9" descr="图片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219822"/>
            <a:ext cx="244253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图片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9822"/>
            <a:ext cx="2456892" cy="1501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95343" y="4721683"/>
            <a:ext cx="1697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중국 원산 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복 온천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중국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312368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환태평양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6" name="图片 15" descr="佛缘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635645"/>
            <a:ext cx="2736304" cy="1650333"/>
          </a:xfrm>
          <a:prstGeom prst="rect">
            <a:avLst/>
          </a:prstGeom>
          <a:noFill/>
        </p:spPr>
      </p:pic>
      <p:pic>
        <p:nvPicPr>
          <p:cNvPr id="17" name="Picture 6" descr="DSC_57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635646"/>
            <a:ext cx="2736304" cy="165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DSCF365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216" y="1672800"/>
            <a:ext cx="1878983" cy="11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 descr="DSC_57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63839"/>
            <a:ext cx="2238158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253" y="1635646"/>
            <a:ext cx="2713203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7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63838"/>
            <a:ext cx="2232248" cy="137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63838"/>
            <a:ext cx="2232248" cy="136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93086" y="4738004"/>
            <a:ext cx="1462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중국 원수 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6</a:t>
            </a:r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덕탕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6251" y="789552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일본 온천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203526"/>
            <a:ext cx="8064896" cy="367248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</a:t>
            </a:r>
            <a:r>
              <a:rPr lang="ko-KR" altLang="en-US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온천국으로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세계적으로 유명하며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약 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 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6000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곳의 온천이 전국에 분포</a:t>
            </a:r>
          </a:p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온천은 부상이나 질병을 치유하는 효능</a:t>
            </a:r>
            <a:endParaRPr lang="en-US" altLang="ko-KR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에도시대부터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농민들이 작업에 의한 부상이나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피로를 치유하는 데 이용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해당 지역들이 온천지역으로 발전한 경우가 많음</a:t>
            </a:r>
          </a:p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일본의 온천은 물의 온도가 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43℃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를 웃도는 고온천이 많고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질도 좋고 양도 풍부하며 산성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>
              <a:lnSpc>
                <a:spcPct val="130000"/>
              </a:lnSpc>
            </a:pP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알칼리성이 강해서 의료 효과가 큼</a:t>
            </a:r>
          </a:p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일본에서는 백로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학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곰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멧돼지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사슴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원숭이 등 부상을 당한 동물들도 이용</a:t>
            </a:r>
            <a:endParaRPr lang="en-US" altLang="ko-KR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온천이 따뜻한 것 이상으로 약효가 있다는 것을 동물들은 본능적으로 알고 있음</a:t>
            </a:r>
          </a:p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온천은 다양한 오락의 장으로서 발전 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그 지역의 사적이나 먹거리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젊은이들을 겨냥해서</a:t>
            </a:r>
            <a:endParaRPr lang="en-US" altLang="ko-KR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행글라이더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번지점프 등을 함께 즐길 수 있는 지역도 증가함</a:t>
            </a:r>
          </a:p>
          <a:p>
            <a:pPr>
              <a:lnSpc>
                <a:spcPct val="13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소득수준 향상에 따른 여행의 </a:t>
            </a:r>
            <a:r>
              <a:rPr lang="ko-KR" altLang="en-US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대중화시대와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장수시대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건강지향의 시대를 맞아 온천이 건강의</a:t>
            </a:r>
            <a:endParaRPr lang="en-US" altLang="ko-KR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회복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유지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증진의 역할이 기대되는 장소로 각광받고 있음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일본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312368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환태평양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5" name="Picture 2" descr="草津湯畑の夜景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635646"/>
            <a:ext cx="4104456" cy="30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4" descr="20060522熱海城展望台0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635646"/>
            <a:ext cx="4070581" cy="305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328110" y="4713989"/>
            <a:ext cx="1726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구사쓰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草津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온천탕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686672" y="4671021"/>
            <a:ext cx="1066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아타미온천</a:t>
            </a:r>
            <a:endParaRPr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일본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312368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환태평양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6" name="Picture 4" descr="20060913法師温泉長寿館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35646"/>
            <a:ext cx="3960440" cy="297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H15080926日本温泉科学会別府大会0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35645"/>
            <a:ext cx="3960440" cy="2970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26160" y="4605976"/>
            <a:ext cx="13740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호시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法師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온천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716016" y="4605975"/>
            <a:ext cx="13740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벳푸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別府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온천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Ⅲ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세계의 온천소개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일본 온천</a:t>
            </a:r>
          </a:p>
        </p:txBody>
      </p:sp>
      <p:grpSp>
        <p:nvGrpSpPr>
          <p:cNvPr id="2" name="그룹 14"/>
          <p:cNvGrpSpPr/>
          <p:nvPr/>
        </p:nvGrpSpPr>
        <p:grpSpPr>
          <a:xfrm>
            <a:off x="251520" y="1347614"/>
            <a:ext cx="3312368" cy="323165"/>
            <a:chOff x="1092200" y="1278766"/>
            <a:chExt cx="3119760" cy="323165"/>
          </a:xfrm>
        </p:grpSpPr>
        <p:sp>
          <p:nvSpPr>
            <p:cNvPr id="13" name="직사각형 6"/>
            <p:cNvSpPr/>
            <p:nvPr/>
          </p:nvSpPr>
          <p:spPr bwMode="auto">
            <a:xfrm>
              <a:off x="1092200" y="1323975"/>
              <a:ext cx="3119760" cy="257175"/>
            </a:xfrm>
            <a:custGeom>
              <a:avLst/>
              <a:gdLst>
                <a:gd name="connsiteX0" fmla="*/ 0 w 1511155"/>
                <a:gd name="connsiteY0" fmla="*/ 0 h 343258"/>
                <a:gd name="connsiteX1" fmla="*/ 1511155 w 1511155"/>
                <a:gd name="connsiteY1" fmla="*/ 0 h 343258"/>
                <a:gd name="connsiteX2" fmla="*/ 1511155 w 1511155"/>
                <a:gd name="connsiteY2" fmla="*/ 343258 h 343258"/>
                <a:gd name="connsiteX3" fmla="*/ 0 w 1511155"/>
                <a:gd name="connsiteY3" fmla="*/ 343258 h 343258"/>
                <a:gd name="connsiteX4" fmla="*/ 0 w 1511155"/>
                <a:gd name="connsiteY4" fmla="*/ 0 h 343258"/>
                <a:gd name="connsiteX0" fmla="*/ 0 w 1785475"/>
                <a:gd name="connsiteY0" fmla="*/ 0 h 343258"/>
                <a:gd name="connsiteX1" fmla="*/ 1511155 w 1785475"/>
                <a:gd name="connsiteY1" fmla="*/ 0 h 343258"/>
                <a:gd name="connsiteX2" fmla="*/ 1785475 w 1785475"/>
                <a:gd name="connsiteY2" fmla="*/ 334114 h 343258"/>
                <a:gd name="connsiteX3" fmla="*/ 0 w 1785475"/>
                <a:gd name="connsiteY3" fmla="*/ 343258 h 343258"/>
                <a:gd name="connsiteX4" fmla="*/ 0 w 1785475"/>
                <a:gd name="connsiteY4" fmla="*/ 0 h 343258"/>
                <a:gd name="connsiteX0" fmla="*/ 0 w 1576927"/>
                <a:gd name="connsiteY0" fmla="*/ 0 h 343258"/>
                <a:gd name="connsiteX1" fmla="*/ 151115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  <a:gd name="connsiteX0" fmla="*/ 0 w 1576927"/>
                <a:gd name="connsiteY0" fmla="*/ 0 h 343258"/>
                <a:gd name="connsiteX1" fmla="*/ 1399325 w 1576927"/>
                <a:gd name="connsiteY1" fmla="*/ 0 h 343258"/>
                <a:gd name="connsiteX2" fmla="*/ 1576927 w 1576927"/>
                <a:gd name="connsiteY2" fmla="*/ 334114 h 343258"/>
                <a:gd name="connsiteX3" fmla="*/ 0 w 1576927"/>
                <a:gd name="connsiteY3" fmla="*/ 343258 h 343258"/>
                <a:gd name="connsiteX4" fmla="*/ 0 w 1576927"/>
                <a:gd name="connsiteY4" fmla="*/ 0 h 343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927" h="343258">
                  <a:moveTo>
                    <a:pt x="0" y="0"/>
                  </a:moveTo>
                  <a:lnTo>
                    <a:pt x="1399325" y="0"/>
                  </a:lnTo>
                  <a:lnTo>
                    <a:pt x="1576927" y="334114"/>
                  </a:lnTo>
                  <a:lnTo>
                    <a:pt x="0" y="343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50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" name="직사각형 48"/>
            <p:cNvSpPr>
              <a:spLocks noChangeArrowheads="1"/>
            </p:cNvSpPr>
            <p:nvPr/>
          </p:nvSpPr>
          <p:spPr bwMode="auto">
            <a:xfrm>
              <a:off x="1133475" y="1278766"/>
              <a:ext cx="26464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ko-KR" altLang="en-US" sz="1500" b="1" dirty="0">
                  <a:solidFill>
                    <a:srgbClr val="FFFFFF"/>
                  </a:solidFill>
                  <a:latin typeface="나눔고딕" pitchFamily="50" charset="-127"/>
                  <a:ea typeface="나눔고딕" pitchFamily="50" charset="-127"/>
                </a:rPr>
                <a:t>환태평양 화산대 온천</a:t>
              </a:r>
              <a:endParaRPr lang="en-US" altLang="ko-KR" sz="15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5" name="Picture 4" descr="20060522熱海城展望台0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35646"/>
            <a:ext cx="403244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H16041523湯布院金鱗湖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35646"/>
            <a:ext cx="4032448" cy="302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56139" y="4659982"/>
            <a:ext cx="15504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아타미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熱海</a:t>
            </a:r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온천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15823" y="4660203"/>
            <a:ext cx="11256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latin typeface="나눔고딕" pitchFamily="50" charset="-127"/>
                <a:ea typeface="나눔고딕" pitchFamily="50" charset="-127"/>
              </a:rPr>
              <a:t>유후인</a:t>
            </a:r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 온천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2339752" y="1851670"/>
            <a:ext cx="6347048" cy="86409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3044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36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용어 정의</a:t>
            </a: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347614"/>
            <a:ext cx="7848872" cy="15121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금기증</a:t>
            </a:r>
            <a:endParaRPr lang="ko-KR" altLang="en-US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온천이용이 특정인에게 나쁜 영향이 있는 경우 금하는 내용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적응증</a:t>
            </a:r>
            <a:endParaRPr lang="ko-KR" altLang="en-US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온천요법에 적응되어 효과를 나타내는 질환 또는 증후</a:t>
            </a:r>
            <a:endParaRPr lang="ko-KR" altLang="en-US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3435846"/>
            <a:ext cx="7848872" cy="144016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온천의 일반적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금기증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병의 활동기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특히 열이 있을 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활동성의 결핵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진행한 악성종양 또는 고도의 빈혈 등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신체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쇠약이 현저한 경우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조금 움직여도 숨이 차는 무거운 심장 또는 폐의 병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부종 같은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9263" indent="-87313"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무거운 신장의 병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소화관출혈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눈에 보이는 출혈이 있을 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만성병의 급성증오기</a:t>
            </a:r>
            <a:endParaRPr lang="ko-KR" altLang="en-US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611560" y="3031120"/>
            <a:ext cx="3978300" cy="4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err="1" smtClean="0">
                <a:latin typeface="나눔고딕" pitchFamily="50" charset="-127"/>
                <a:ea typeface="나눔고딕" pitchFamily="50" charset="-127"/>
              </a:rPr>
              <a:t>금기증</a:t>
            </a:r>
            <a:endParaRPr lang="ko-KR" altLang="en-US" sz="2000" b="1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37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err="1" smtClean="0">
                <a:latin typeface="나눔고딕" pitchFamily="50" charset="-127"/>
                <a:ea typeface="나눔고딕" pitchFamily="50" charset="-127"/>
              </a:rPr>
              <a:t>금기증</a:t>
            </a:r>
            <a:endParaRPr lang="ko-KR" altLang="en-US" sz="2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99592" y="1347614"/>
            <a:ext cx="309634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천질별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금기증</a:t>
            </a:r>
            <a:endParaRPr lang="ko-KR" altLang="en-US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211960" y="1347614"/>
            <a:ext cx="453650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함유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성분별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금기증</a:t>
            </a:r>
            <a:endParaRPr lang="ko-KR" altLang="en-US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4211960" y="1923679"/>
          <a:ext cx="4536504" cy="2682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2248"/>
                <a:gridCol w="2304256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성분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음용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159175">
                <a:tc>
                  <a:txBody>
                    <a:bodyPr/>
                    <a:lstStyle/>
                    <a:p>
                      <a:pPr fontAlgn="ctr"/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나트륨이온을 함유한 온천을 과다하게</a:t>
                      </a:r>
                      <a:r>
                        <a:rPr lang="en-US" altLang="ko-KR" sz="12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ko-KR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음용하는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경우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염분 제한이 필요한 병태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신부전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심부전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ko-KR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간경변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ko-KR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허혈성심질환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고혈압 등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ko-KR" sz="12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칼륨이온을 함유한 온천을 과다하게</a:t>
                      </a:r>
                      <a:r>
                        <a:rPr lang="en-US" altLang="ko-KR" sz="12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ko-KR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음용하는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경우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칼륨 제한이 필요한 병태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신부전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endParaRPr lang="ko-KR" altLang="ko-KR" sz="12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fontAlgn="ctr"/>
                      <a:r>
                        <a:rPr lang="ko-KR" altLang="ko-KR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부신피질기능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ko-KR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저하증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ko-KR" sz="12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마그네슘 이온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을 함유한 온천을 과다하게</a:t>
                      </a:r>
                      <a:r>
                        <a:rPr lang="en-US" altLang="ko-KR" sz="12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ko-KR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음용하는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경우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설사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신부전</a:t>
                      </a:r>
                      <a:endParaRPr lang="ko-KR" altLang="en-US" sz="12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요오드화합물 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이온을 함유한 온천을 과다하게</a:t>
                      </a:r>
                      <a:r>
                        <a:rPr lang="en-US" altLang="ko-KR" sz="1200" b="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ko-KR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음용하는</a:t>
                      </a:r>
                      <a:r>
                        <a:rPr lang="ko-KR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 경우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갑상선 기능 </a:t>
                      </a:r>
                      <a:r>
                        <a:rPr lang="ko-KR" altLang="en-US" sz="1200" b="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항진증</a:t>
                      </a:r>
                      <a:endParaRPr lang="ko-KR" altLang="en-US" sz="1200" b="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899592" y="1923678"/>
          <a:ext cx="3096344" cy="12341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20"/>
                <a:gridCol w="2016224"/>
              </a:tblGrid>
              <a:tr h="3166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게시용천질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목욕용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442457">
                <a:tc>
                  <a:txBody>
                    <a:bodyPr/>
                    <a:lstStyle/>
                    <a:p>
                      <a:pPr fontAlgn="ctr">
                        <a:lnSpc>
                          <a:spcPct val="150000"/>
                        </a:lnSpc>
                      </a:pPr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산성천</a:t>
                      </a:r>
                      <a:endParaRPr lang="ko-KR" altLang="ko-KR" sz="12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피부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점막이 과민한 사람</a:t>
                      </a:r>
                      <a:r>
                        <a:rPr lang="en-US" altLang="ko-KR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</a:p>
                    <a:p>
                      <a:pPr marL="0" marR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고령자의 피부건조증</a:t>
                      </a:r>
                      <a:endParaRPr lang="ko-KR" altLang="ko-KR" sz="12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071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latin typeface="나눔고딕" pitchFamily="50" charset="-127"/>
                          <a:ea typeface="나눔고딕" pitchFamily="50" charset="-127"/>
                        </a:rPr>
                        <a:t>유황천</a:t>
                      </a:r>
                      <a:endParaRPr lang="ko-KR" altLang="ko-KR" sz="12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fontAlgn="ctr"/>
                      <a:endParaRPr lang="ko-KR" altLang="ko-KR" sz="1400" b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38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err="1" smtClean="0">
                <a:latin typeface="나눔고딕" pitchFamily="50" charset="-127"/>
                <a:ea typeface="나눔고딕" pitchFamily="50" charset="-127"/>
              </a:rPr>
              <a:t>적응증</a:t>
            </a:r>
            <a:endParaRPr lang="ko-KR" altLang="en-US" sz="2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347614"/>
            <a:ext cx="7848872" cy="3528392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개요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온천요양</a:t>
            </a:r>
            <a:endParaRPr lang="en-US" altLang="ko-KR" sz="16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요양을 행하는 사람이 가지는 증상</a:t>
            </a: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고통을 경감하고</a:t>
            </a: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건강의 회복</a:t>
            </a: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증진을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도모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하는 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것으로써 전체적 개선효용을 얻는 것을 목적으로 하는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것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- 2~3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주간의 요양 기간이 적당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온천요양의 효용</a:t>
            </a:r>
            <a:endParaRPr lang="en-US" altLang="ko-KR" sz="1600" b="1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온천의 함유성분 등의 </a:t>
            </a:r>
            <a:r>
              <a:rPr lang="ko-KR" altLang="en-US" sz="16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화학적인자</a:t>
            </a: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온열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그밖에 물리적 인자</a:t>
            </a: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온천지의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지세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449263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및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기후</a:t>
            </a: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이용자의 생활리듬</a:t>
            </a:r>
            <a:r>
              <a:rPr lang="en-US" altLang="ko-KR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 </a:t>
            </a:r>
            <a:r>
              <a:rPr lang="ko-KR" altLang="en-US" sz="16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심리 반응 등을 포함한 생체반응의 개선</a:t>
            </a:r>
            <a:endParaRPr lang="ko-KR" altLang="en-US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39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err="1" smtClean="0">
                <a:latin typeface="나눔고딕" pitchFamily="50" charset="-127"/>
                <a:ea typeface="나눔고딕" pitchFamily="50" charset="-127"/>
              </a:rPr>
              <a:t>적응증</a:t>
            </a:r>
            <a:endParaRPr lang="ko-KR" altLang="en-US" sz="2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899592" y="1347614"/>
            <a:ext cx="7776864" cy="324036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요양천의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일반적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적응증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목욕용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근육 또는 관절의 만성적인 아픔 또는 굳어짐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관절류머티즘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변형성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관절증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indent="265113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요통증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신경통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타박상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염좌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등의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만성기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냉증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말초순환장애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위장기능의 저하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경증고혈압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당뇨병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가벼운 콜레스테롤 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265113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혈증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가벼운 천식 또는 폐기종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치질의 아픔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자율신경불안정증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스트레스에 의한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265113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증상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수면장애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우울상태 등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병후회복기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피로회복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건강증진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40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err="1" smtClean="0">
                <a:latin typeface="나눔고딕" pitchFamily="50" charset="-127"/>
                <a:ea typeface="나눔고딕" pitchFamily="50" charset="-127"/>
              </a:rPr>
              <a:t>적응증</a:t>
            </a:r>
            <a:endParaRPr lang="ko-KR" altLang="en-US" sz="2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천질별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적응증</a:t>
            </a:r>
            <a:endParaRPr lang="ko-KR" altLang="en-US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08956"/>
              </p:ext>
            </p:extLst>
          </p:nvPr>
        </p:nvGraphicFramePr>
        <p:xfrm>
          <a:off x="899592" y="1923679"/>
          <a:ext cx="7776863" cy="3000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9063"/>
                <a:gridCol w="3033425"/>
                <a:gridCol w="3384375"/>
              </a:tblGrid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게시용천질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목욕용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음용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15917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단순온천</a:t>
                      </a: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자율신경불안정증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불면증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우울상태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endParaRPr lang="en-US" altLang="ko-KR" sz="1400" b="0" i="0" u="none" strike="noStrike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17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염화물천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칼에 베인 상처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말초순환장애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냉증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우울상태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피부건조증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위축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萎縮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성위염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변비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탄산수소염천</a:t>
                      </a: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칼에 베인 상처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말초순환장해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냉증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피부건조증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위십이지장궤양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역류성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식도염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내당능이상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당뇨병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고뇨산혈증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통풍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황산염천</a:t>
                      </a: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염화물천과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같음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담도계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기능장애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고콜레스레롤혈증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변비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이산화탄소천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칼에 베인 상처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말초순환장해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냉증</a:t>
                      </a: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자율신경불안전증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위장기능저하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41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3978300" cy="40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err="1" smtClean="0">
                <a:latin typeface="나눔고딕" pitchFamily="50" charset="-127"/>
                <a:ea typeface="나눔고딕" pitchFamily="50" charset="-127"/>
              </a:rPr>
              <a:t>적응증</a:t>
            </a:r>
            <a:endParaRPr lang="ko-KR" altLang="en-US" sz="20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천질별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적응증</a:t>
            </a:r>
            <a:endParaRPr lang="ko-KR" altLang="en-US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899592" y="1923674"/>
          <a:ext cx="7776863" cy="2952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60"/>
                <a:gridCol w="4104456"/>
                <a:gridCol w="2232247"/>
              </a:tblGrid>
              <a:tr h="4217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baseline="0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게시용천질</a:t>
                      </a:r>
                      <a:endParaRPr lang="ko-KR" altLang="en-US" sz="1400" b="1" baseline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목욕용</a:t>
                      </a:r>
                      <a:endParaRPr lang="ko-KR" altLang="en-US" sz="1400" b="1" baseline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baseline="0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음용</a:t>
                      </a:r>
                      <a:endParaRPr lang="ko-KR" altLang="en-US" sz="1400" b="1" baseline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42176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함철천</a:t>
                      </a:r>
                      <a:endParaRPr lang="ko-KR" altLang="en-US" sz="1400" b="0" i="0" u="none" strike="noStrike" baseline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철 결핍성빈혈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52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산성천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아토피성피부염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심상성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尋常性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건선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당뇨병</a:t>
                      </a:r>
                      <a:r>
                        <a:rPr lang="en-US" altLang="ko-KR" sz="1400" b="0" i="0" u="none" strike="noStrike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표피화농증</a:t>
                      </a:r>
                      <a:endParaRPr lang="ko-KR" altLang="en-US" sz="1400" b="0" i="0" u="none" strike="noStrike" baseline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6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함옥소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요오드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천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고콜레스테롤혈증</a:t>
                      </a:r>
                      <a:endParaRPr lang="ko-KR" altLang="en-US" sz="1400" b="0" i="0" u="none" strike="noStrike" baseline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6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유황천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아토피성피부염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baseline="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심상성건선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만성습진</a:t>
                      </a:r>
                      <a:r>
                        <a:rPr lang="en-US" altLang="ko-KR" sz="1400" b="0" i="0" u="none" strike="noStrike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baseline="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표피화농증</a:t>
                      </a:r>
                      <a:endParaRPr lang="ko-KR" altLang="en-US" sz="1400" b="0" i="0" u="none" strike="noStrike" baseline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당뇨병</a:t>
                      </a:r>
                      <a:r>
                        <a:rPr lang="en-US" altLang="ko-KR" sz="1400" b="0" i="0" u="none" strike="noStrike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baseline="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고콜레스테롤혈증</a:t>
                      </a:r>
                      <a:endParaRPr lang="ko-KR" altLang="en-US" sz="1400" b="0" i="0" u="none" strike="noStrike" baseline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6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방사능천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ctr" latinLnBrk="0" hangingPunct="0">
                        <a:lnSpc>
                          <a:spcPct val="150000"/>
                        </a:lnSpc>
                      </a:pPr>
                      <a:r>
                        <a:rPr lang="ko-KR" altLang="en-US" sz="1400" b="0" i="0" u="none" strike="noStrike" baseline="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고뇨산혈증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통풍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관절류머티즘</a:t>
                      </a: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강직성 척추염 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400" b="0" i="0" u="none" strike="noStrike" baseline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―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42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입욕 또는 음용상의 주의 게시기준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목욕용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의 방법 및 주의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860728"/>
              </p:ext>
            </p:extLst>
          </p:nvPr>
        </p:nvGraphicFramePr>
        <p:xfrm>
          <a:off x="899592" y="1923679"/>
          <a:ext cx="7776864" cy="2579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168"/>
                <a:gridCol w="6264696"/>
              </a:tblGrid>
              <a:tr h="1591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입욕 전</a:t>
                      </a:r>
                      <a:r>
                        <a:rPr kumimoji="0" lang="ko-KR" altLang="en-US" sz="1400" b="0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주의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-266700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① 식사의 직전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직후 및 음주후의 입욕은 피할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것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②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과도한 피로 시에는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신체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身體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를 쉬게 할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것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③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운동 후 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30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분 정도 사이는 신체를 쉬게 할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것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266700" indent="-266700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④ 고령자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어린이 및 신체 부자유자는 혼자 입욕은 피함</a:t>
                      </a:r>
                    </a:p>
                    <a:p>
                      <a:pPr marL="266700" indent="-266700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⑤ 욕조에 들어가기 전에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손발부터 </a:t>
                      </a:r>
                      <a:r>
                        <a:rPr kumimoji="0" lang="ko-KR" altLang="en-US" sz="1400" b="0" kern="1200" dirty="0" err="1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탕물을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끼어 얹어 온도에 길들임과 동시에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  <a:r>
                        <a:rPr kumimoji="0" lang="en-US" altLang="ko-KR" sz="1400" b="0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신체를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씻어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내리게 함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266700" indent="-266700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⑥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기상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직후의 입욕 등에는 탈수증상 등이 되지 않도록  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입욕 전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한 컵 정도의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수분을 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보충함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43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입욕 또는 음용상의 주의 게시기준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목욕용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의 방법 및 주의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464238"/>
              </p:ext>
            </p:extLst>
          </p:nvPr>
        </p:nvGraphicFramePr>
        <p:xfrm>
          <a:off x="899592" y="1923679"/>
          <a:ext cx="7776864" cy="2579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2168"/>
                <a:gridCol w="6264696"/>
              </a:tblGrid>
              <a:tr h="1591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입욕 방법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-266700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① 입욕온도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고령자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고혈압증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심장병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또는 뇌졸중을 경험한 사람은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43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℃ 이상의 </a:t>
                      </a:r>
                      <a:r>
                        <a:rPr kumimoji="0"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고온욕은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피할 것</a:t>
                      </a:r>
                    </a:p>
                    <a:p>
                      <a:pPr marL="266700" indent="-266700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② 입욕형태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심폐기능이 저하된 경우</a:t>
                      </a:r>
                      <a:r>
                        <a:rPr kumimoji="0" lang="ko-KR" altLang="en-US" sz="1400" b="0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전신욕보다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반신욕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또는 </a:t>
                      </a:r>
                      <a:r>
                        <a:rPr kumimoji="0"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부분욕이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endParaRPr kumimoji="0" lang="en-US" altLang="ko-KR" sz="14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266700" indent="-1588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바람직함</a:t>
                      </a:r>
                    </a:p>
                    <a:p>
                      <a:pPr marL="266700" indent="-266700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③ 입욕회수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입욕개시 후 수일간은 하루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1~2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회로 하고 몸에 길들어지면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2~3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회로 늘려나가는 것이 좋음</a:t>
                      </a:r>
                    </a:p>
                    <a:p>
                      <a:pPr marL="266700" indent="-266700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④ 입욕시간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입욕온도에 따라 다르지만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1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회당 처음에는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3~10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분 정도로 </a:t>
                      </a:r>
                      <a:endParaRPr kumimoji="0" lang="en-US" altLang="ko-KR" sz="14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266700" indent="-1588" fontAlgn="base" latinLnBrk="1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하고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이후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15~20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분 정도까지 연장해도 좋음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44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입욕 또는 음용상의 주의 게시기준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목욕용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의 방법 및 주의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899592" y="1923679"/>
          <a:ext cx="7776864" cy="291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/>
                <a:gridCol w="6408712"/>
              </a:tblGrid>
              <a:tr h="12379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입욕 중</a:t>
                      </a:r>
                      <a:r>
                        <a:rPr kumimoji="0" lang="ko-KR" altLang="en-US" sz="1400" b="0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주의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-266700" fontAlgn="base" latinLnBrk="1">
                        <a:lnSpc>
                          <a:spcPct val="13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① </a:t>
                      </a:r>
                      <a:r>
                        <a:rPr kumimoji="0"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운동욕을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제외하고 일반적으로 수족을 가볍게 움직일 정도로 하여 조용히 입욕할 것</a:t>
                      </a:r>
                      <a:endParaRPr kumimoji="0" lang="en-US" altLang="ko-KR" sz="14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266700" indent="-266700" fontAlgn="base" latinLnBrk="1">
                        <a:lnSpc>
                          <a:spcPct val="130000"/>
                        </a:lnSpc>
                      </a:pP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②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욕조에서 나올 때는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현기증이 일어나지 않도록 천천히 나올 것</a:t>
                      </a:r>
                      <a:endParaRPr kumimoji="0" lang="en-US" altLang="ko-KR" sz="14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266700" indent="-266700" fontAlgn="base" latinLnBrk="1">
                        <a:lnSpc>
                          <a:spcPct val="130000"/>
                        </a:lnSpc>
                      </a:pP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③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현기증이 생기거나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또는 기분이 좋지 않을 때는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가까이에 있는 사람에게 도움을 받으면서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욕조로부터 천천히 나와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몸을 옆으로</a:t>
                      </a:r>
                      <a:r>
                        <a:rPr kumimoji="0" lang="en-US" altLang="ko-KR" sz="1400" b="0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400" b="0" kern="12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눕고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회복을 기다림</a:t>
                      </a:r>
                      <a:endParaRPr kumimoji="0" lang="en-US" altLang="ko-KR" sz="14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입욕 후 주의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-266700" fontAlgn="base" latinLnBrk="1">
                        <a:lnSpc>
                          <a:spcPct val="13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① 신체에 부착되어 있는 온천성분을 씻어 흘려 보내지 말고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타월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수건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로 수분을 닦고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의복을 입은 후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보온 및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30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분 정도의 안정을 권유함</a:t>
                      </a:r>
                    </a:p>
                    <a:p>
                      <a:pPr marL="266700" indent="-266700" fontAlgn="base" latinLnBrk="1">
                        <a:lnSpc>
                          <a:spcPct val="13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  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단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피부가 약한 사람은 자극이 강한 </a:t>
                      </a:r>
                      <a:r>
                        <a:rPr kumimoji="0"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천질에는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온천성분을 온수로 씻어 </a:t>
                      </a:r>
                      <a:r>
                        <a:rPr kumimoji="0" lang="ko-KR" altLang="en-US" sz="1400" b="0" kern="12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흘려보내는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방법이 좋다</a:t>
                      </a: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</a:p>
                    <a:p>
                      <a:pPr marL="266700" indent="-266700" fontAlgn="base" latinLnBrk="1">
                        <a:lnSpc>
                          <a:spcPct val="130000"/>
                        </a:lnSpc>
                      </a:pPr>
                      <a:r>
                        <a:rPr kumimoji="0" lang="en-US" altLang="ko-KR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②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탈수증상 등을 피하기 위하여 한 컵 정도의 수분을 보충할 것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45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입욕 또는 음용상의 주의 게시기준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목욕용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의 방법 및 주의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899592" y="1884932"/>
          <a:ext cx="7776864" cy="25590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/>
                <a:gridCol w="6408712"/>
              </a:tblGrid>
              <a:tr h="1237985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ct val="150000"/>
                        </a:lnSpc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후유증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온천 요양개시 후 대체로 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~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일주간 전후에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기분불쾌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불면 혹은 소화기증상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症狀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등의 </a:t>
                      </a:r>
                      <a:r>
                        <a:rPr kumimoji="0" lang="ko-KR" altLang="en-US" sz="1400" b="0" kern="1200" dirty="0" err="1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욕탕탈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증상 또는 피부염 등이 나타날 경우가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있음</a:t>
                      </a:r>
                      <a:endParaRPr kumimoji="0" lang="en-US" altLang="ko-KR" sz="1400" b="0" kern="12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이와 같은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상태가 나타날 동안에는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입욕을 중지하든지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또는 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회수를 줄여서 이와 같은 상태에서 회복을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기다림</a:t>
                      </a:r>
                      <a:endParaRPr kumimoji="0" lang="en-US" altLang="ko-KR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02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기 타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욕조수의 청결을 유지하기 위하여 욕조에는 타월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수건</a:t>
                      </a:r>
                      <a:r>
                        <a:rPr kumimoji="0" lang="en-US" altLang="ko-KR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1400" b="0" kern="1200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을 가지고 들어가지 </a:t>
                      </a:r>
                      <a:r>
                        <a:rPr kumimoji="0" lang="ko-KR" altLang="en-US" sz="1400" b="0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말 것</a:t>
                      </a:r>
                      <a:endParaRPr kumimoji="0" lang="ko-KR" altLang="en-US" sz="1400" b="0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46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입욕 또는 음용상의 주의 게시기준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음용의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방법 및 주의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2067694"/>
            <a:ext cx="7776864" cy="273630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65113" indent="-265113">
              <a:lnSpc>
                <a:spcPct val="150000"/>
              </a:lnSpc>
              <a:tabLst>
                <a:tab pos="265113" algn="l"/>
              </a:tabLst>
            </a:pP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①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음천요양은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전문적 지식을 가진 의사의 지도를 받음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또한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복약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藥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치료 중인 사람은 주치의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主治醫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의 의견을 듣는 것이 바람직함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②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음천을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결정한 장소에서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원천을 직접 끌어온 신선한 온천을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음용</a:t>
            </a:r>
            <a:endParaRPr lang="ko-KR" altLang="en-US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5113" indent="-265113">
              <a:lnSpc>
                <a:spcPct val="150000"/>
              </a:lnSpc>
              <a:tabLst>
                <a:tab pos="265113" algn="l"/>
              </a:tabLst>
            </a:pP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③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온천음용의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회의 양은 일반적으로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100~150㎖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정도로 하고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1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일의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음용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총량은 약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200~500㎖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함</a:t>
            </a:r>
          </a:p>
          <a:p>
            <a:pPr marL="265113" indent="-265113">
              <a:lnSpc>
                <a:spcPct val="150000"/>
              </a:lnSpc>
              <a:tabLst>
                <a:tab pos="265113" algn="l"/>
              </a:tabLst>
            </a:pP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④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15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세 이하의 사람에 대하여는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원칙적으로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음용은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피한다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전문적 지식을 가진 의사의 지도를 받는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음천에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대하여는 예외로 함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Ⅳ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금기증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적응증</a:t>
            </a:r>
            <a:r>
              <a:rPr lang="ko-KR" altLang="en-US" dirty="0" smtClean="0"/>
              <a:t>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 시 주의사항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47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입욕 또는 음용상의 주의 게시기준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음용의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방법 및 주의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2067694"/>
            <a:ext cx="7776864" cy="216024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⑤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음천에는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자신의 전용이나 쓰고 버리는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일회용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컵 등 위생적인 것을 사용 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⑥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음천은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일반적으로 식사 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30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분 전에 행하는 것이 바람직함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⑦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음천장으로부터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음용목적으로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온천수를 가지고 가지 말 것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⑧ 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음용을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할 때 오연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誤嚥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 주의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※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오연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誤嚥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 : 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물을 삼킬 때나  마실 때 폐나 기관이 물을 흡입하는  것</a:t>
            </a:r>
            <a:endParaRPr lang="ko-KR" altLang="en-US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2339752" y="1851670"/>
            <a:ext cx="6347048" cy="86409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3044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49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대한민국 온천대축제를 통한 온천산업 활성화 계기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1368152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'07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 이후 매년 정례적 개최로 범 국민적 온천이용“붐”조성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온천요금할인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온천체험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온천가요제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온천발전세미나 개최 및 지역축제와 연계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지역관광 및 지역경제활성화 도모</a:t>
            </a:r>
            <a:endParaRPr lang="ko-KR" altLang="en-US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332568"/>
              </p:ext>
            </p:extLst>
          </p:nvPr>
        </p:nvGraphicFramePr>
        <p:xfrm>
          <a:off x="899594" y="3579862"/>
          <a:ext cx="7776860" cy="702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">
                  <a:extLst>
                    <a:ext uri="{9D8B030D-6E8A-4147-A177-3AD203B41FA5}">
                      <a16:colId xmlns="" xmlns:a16="http://schemas.microsoft.com/office/drawing/2014/main" val="4194647040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3225086952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2184961101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2345334705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291254216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1219286971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1059312262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2389988187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844428032"/>
                    </a:ext>
                  </a:extLst>
                </a:gridCol>
                <a:gridCol w="777686">
                  <a:extLst>
                    <a:ext uri="{9D8B030D-6E8A-4147-A177-3AD203B41FA5}">
                      <a16:colId xmlns="" xmlns:a16="http://schemas.microsoft.com/office/drawing/2014/main" val="893869585"/>
                    </a:ext>
                  </a:extLst>
                </a:gridCol>
              </a:tblGrid>
              <a:tr h="3510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4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5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6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7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8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회</a:t>
                      </a:r>
                      <a:endParaRPr lang="ko-KR" alt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4811303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속초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동래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충주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 err="1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부곡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유성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아산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예산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울진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400" b="1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예산</a:t>
                      </a:r>
                      <a:endParaRPr lang="ko-KR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2654481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899592" y="4260820"/>
            <a:ext cx="7848872" cy="41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※ 2017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제 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11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회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에는 부산 동래구에서 개최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(10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월 예정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60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50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보양온천 제도의 조기정착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129614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온도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성분이 우수하고 주변환경이 양호하여 건강증진 및 심신요양에 적합하다고 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인정하는 온천에 대해 보양온천 지정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국민건강 증진을 위해 온천치료의 의학적 효과를 규명</a:t>
            </a:r>
            <a:endParaRPr lang="ko-KR" altLang="en-US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99592" y="3311862"/>
            <a:ext cx="7776864" cy="170816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  <a:buNone/>
            </a:pPr>
            <a:r>
              <a:rPr lang="en-US" altLang="ko-KR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&lt;</a:t>
            </a:r>
            <a:r>
              <a:rPr lang="ko-KR" altLang="en-US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보양온천 지정기준 </a:t>
            </a:r>
            <a:r>
              <a:rPr lang="en-US" altLang="ko-KR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&gt;</a:t>
            </a:r>
          </a:p>
          <a:p>
            <a:pPr indent="176213" fontAlgn="base" latinLnBrk="0">
              <a:lnSpc>
                <a:spcPct val="150000"/>
              </a:lnSpc>
              <a:buNone/>
            </a:pP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온천수 기준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온도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35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℃이상 또는 탄산천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유황천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총고용물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함유</a:t>
            </a:r>
          </a:p>
          <a:p>
            <a:pPr indent="176213" fontAlgn="base">
              <a:lnSpc>
                <a:spcPct val="150000"/>
              </a:lnSpc>
              <a:buNone/>
            </a:pP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내부시설 기준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응급조치실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운동욕장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등 온천을 통한 치료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요양이 가능한 시설</a:t>
            </a:r>
          </a:p>
          <a:p>
            <a:pPr indent="176213" fontAlgn="base">
              <a:lnSpc>
                <a:spcPct val="150000"/>
              </a:lnSpc>
              <a:buNone/>
            </a:pP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주변환경 기준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공기청정도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소음도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경관 등</a:t>
            </a:r>
          </a:p>
          <a:p>
            <a:pPr indent="176213" fontAlgn="base">
              <a:lnSpc>
                <a:spcPct val="150000"/>
              </a:lnSpc>
              <a:buNone/>
            </a:pP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정책적 기준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지역경제 활성화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파급정도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51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보양온천 제도의 조기정착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288032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지정기준 개선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기존 시설기준 외에 지구 또는 구역단위 지정기준 마련</a:t>
            </a: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현재 보양온천 지정기준은 온천수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성분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수량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보양온천시설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건강시설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기본시설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부대시설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보양온천 환경 기준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필수사항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권장사항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 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가지임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보양온천 지정 </a:t>
            </a: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설악워터피아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속초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파라다이스스파도고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아산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덕구온천리조트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울진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덕산스파캐슬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예산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동해보양온천컨벤션호텔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동해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중원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충주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비오매드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화순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삼매봉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제주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마금산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원탕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창원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52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 건강보험제도 도입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201622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저렴한 비용으로 보양온천을 이용할 수 있는 건강보험 도입 계획</a:t>
            </a:r>
          </a:p>
          <a:p>
            <a:pPr indent="176213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※ 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프랑스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약물사용비 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3~40%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감소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일본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온천요양시</a:t>
            </a:r>
            <a:r>
              <a:rPr lang="ko-KR" altLang="en-US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의료비 공제</a:t>
            </a:r>
            <a:r>
              <a:rPr lang="en-US" altLang="ko-KR" sz="16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indent="1762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도입방안 공론화를 위한 세미나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공청회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설명회 개최 추진</a:t>
            </a:r>
          </a:p>
          <a:p>
            <a:pPr indent="1762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온천수로 보험적용 가능한 항목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수치료</a:t>
            </a: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 시범적 적용추진 예정</a:t>
            </a:r>
          </a:p>
          <a:p>
            <a:pPr indent="176213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온천전문의 제도도입 검토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53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온천수 음용화 제도 도입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2952328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65113" indent="-265113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지하수의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음용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기준은 먹는 물 관리법령에 근거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온천수는 특성상 다양한 성분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265113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으로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인해 음용화는 곤란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온천수는 인체에 유해한 성분은 없으나 광물 성분이 함유되어 먹는 물 기준 중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심미적 기준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색도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탁도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경도 등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 불부합</a:t>
            </a: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광물질이 함유된 해양 </a:t>
            </a:r>
            <a:r>
              <a:rPr lang="ko-KR" altLang="en-US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심층수는</a:t>
            </a:r>
            <a:r>
              <a:rPr lang="ko-KR" altLang="en-US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「해양심층수의 개발 및 관리에 관한 법률」제정</a:t>
            </a:r>
            <a:r>
              <a:rPr lang="en-US" altLang="ko-KR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(‘07.8)</a:t>
            </a:r>
          </a:p>
          <a:p>
            <a:pPr marL="361950">
              <a:lnSpc>
                <a:spcPct val="150000"/>
              </a:lnSpc>
            </a:pPr>
            <a:r>
              <a:rPr lang="ko-KR" altLang="en-US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으로</a:t>
            </a:r>
            <a:r>
              <a:rPr lang="ko-KR" altLang="en-US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 별도 수질기준 마련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먹는 물 기준을 충족하되 심미적 기준 배제 방안 먹는 물 관리법 개정 또는 별도의 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수질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기준에 관한 법률 제정 추진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54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온천수 음용화 제도 도입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2592288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프랑스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에비앙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(EVIAN)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탄산화합물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칼슘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마그네슘 등 함유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신장병과 비뇨기 질환에 효능이 있고 일정량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음용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이뇨효과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벨기에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스파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(SPA)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광천을 의미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성분은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함철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탄산 냉천으로 국가가 관리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일본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아리마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有馬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낮은 온도 탄산천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위장병에 좋고 천연탄산수로 사이다 제조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55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온천수를  이용한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신재생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에너지  활용  및 수익 창출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2592288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온천자원의 기초자료 분석을 위한 온천자원 관측 정보체계 구축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온천공에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대한 온천수위 모니터링 및 수온 관측 등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온천의 올바른 정보지식을 위한 정보시스템 제공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주요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100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온천공에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대한 관측장비 설치 및 모니터링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매년 약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2~3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 온천지구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구역에 대한 수위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수온 관측장비 설치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※ (</a:t>
            </a:r>
            <a:r>
              <a:rPr lang="ko-KR" altLang="en-US" sz="1600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특</a:t>
            </a:r>
            <a:r>
              <a:rPr lang="en-US" altLang="ko-KR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한국온천협회에 의한 관리체계 구축</a:t>
            </a:r>
            <a:endParaRPr lang="ko-KR" altLang="en-US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56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온천수를  이용 화장품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비누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의약품 등 개발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2592288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강원 강릉시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스킨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로션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미스트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샴푸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비누 등 화장품 개발 중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전북 순창군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온천수 혼합음료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생산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시판 중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충남 아산시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화장품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미스트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마스크 팩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입욕제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 온천수 시제품 개발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판매</a:t>
            </a:r>
            <a:endParaRPr lang="ko-KR" altLang="en-US" sz="1200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57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온천도시 조성으로  지역경제 활성화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온천수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음용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  및 관리도모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923678"/>
            <a:ext cx="7776864" cy="792088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온천도시 육성 방안 및 대상지 지정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선정 기준 마련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lang="ko-KR" altLang="en-US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장기 검토과제</a:t>
            </a:r>
            <a:r>
              <a:rPr lang="en-US" altLang="ko-KR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시행령에 지정기준 마련 계획</a:t>
            </a:r>
            <a:r>
              <a:rPr lang="en-US" altLang="ko-KR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100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899592" y="2859782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온천산업에 대한 세제부담 완화</a:t>
            </a:r>
          </a:p>
        </p:txBody>
      </p:sp>
      <p:sp>
        <p:nvSpPr>
          <p:cNvPr id="9" name="모서리가 둥근 직사각형 8"/>
          <p:cNvSpPr/>
          <p:nvPr/>
        </p:nvSpPr>
        <p:spPr bwMode="auto">
          <a:xfrm>
            <a:off x="899592" y="3291830"/>
            <a:ext cx="7776864" cy="1224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조세부담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관광단지 수준으로 완화</a:t>
            </a: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취득세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등록세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농지개발부담금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50%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감면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전기료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하수도세 인하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지역 자원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시설세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경감 검토 중</a:t>
            </a:r>
            <a:endParaRPr lang="ko-KR" altLang="en-US" sz="1050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58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4482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온천산업의 활성화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99592" y="1303571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해외 우수온천 벤치마킹 실시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685276"/>
            <a:ext cx="7776864" cy="862393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65113" indent="-265113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온천산업이 활성화 되어있는 가까운 일본 등 온천 우수선진국에 대하여 행정자치부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또는 협회나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지자체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등과 연계한 벤치마킹을 위한 국외시찰 추진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899592" y="2859782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신규 과제의 지속적인 발굴</a:t>
            </a:r>
          </a:p>
        </p:txBody>
      </p:sp>
      <p:sp>
        <p:nvSpPr>
          <p:cNvPr id="9" name="모서리가 둥근 직사각형 8"/>
          <p:cNvSpPr/>
          <p:nvPr/>
        </p:nvSpPr>
        <p:spPr bwMode="auto">
          <a:xfrm>
            <a:off x="899592" y="3291830"/>
            <a:ext cx="7776864" cy="158417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65113" indent="-265113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온천산업 활성화를 위해 불합리한 규제 및 제도를 개선하고 온천서비스 및 시설 수준향상을 위한 발전과제를 발굴 육성하는 노력을 지속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온천업무 추진관련 관계부처에서 수용되지 않는 과제에 대하여는 대응논리를 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개발하여 지속적인 협의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59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252028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서비스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○ 의미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449263" indent="-1841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서비스는 온천시설의 모든 인적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물적 자원을 동원하여 고객만족을 목표로 하는 모든 활동으로서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온천시설의 신념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믿음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철학을 나타내는 지표</a:t>
            </a:r>
          </a:p>
          <a:p>
            <a:pPr marL="449263" indent="-1841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서비스는 고객과의 “진실의 순간”이며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당신의 고객이 서비스라고 생각하는 것들은  모두가 서비스라고 함</a:t>
            </a:r>
          </a:p>
          <a:p>
            <a:pPr indent="2651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소규모 온천시설의 경쟁력은 서비스 차별화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60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216024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서비스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서비스는 구호가 아니라 시스템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고객만족은 일회성의 이벤트로 그쳐서는 안 되며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경영방침으로서 구체화되고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총체적이고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지속적인 실천이 필요함</a:t>
            </a: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고객카드나 정기적인 고객만족도 조사 등을 통해 고객의 불만을 파악하고 개선할 수 있는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시스템을 유지 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61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온천협회의 역할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온천시설에 관한 자료 구축 등 전문성 강화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관측시스템의 조기 설치 등 온천에 관한 정보구축을 바탕으로 전국의 온천시설과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지속적인 네트워크 강화 및 네트워크 중심축 역할 수행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전국 온천시설의 정보제공 및 영세한 온천시설에 대한 자문역할 수행 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서비스 매뉴얼 개발 및 지속적 업그레이드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온천시설 서비스 매뉴얼을 개발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변화하는 고객의 욕구와 기대에 부응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시설별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계절별 특성을 살린 융통성 있는 서비스매뉴얼 지침 개발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배포 필요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온천종사자 교육프로그램의 구성 다양화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온천에서의 서비스 중요성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온천종사자 및 온천이용시설 종업원의 역할과 태도 등 포함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기본 프로그램 외에도 다양한 선진국 사례 소개 등 교육프로그램 다양화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62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온천종사자의 역할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정기적 평가를 통해 고객이 원하는 것이 무엇인지를 파악하여 서비스 개선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고객의견 카드 작성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 만족도 조사 등 고객이 온천시설 방문을 통해 어떤 기대를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갖게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되었는지 파악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고객의 공통적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개별적 요구를 구별함으로써 다양한 고객특성 파악을 통한 서비스 개선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 현실적인 목표설정과 고객서비스 개선 전략 수립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시설별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서비스 역량과 방문고객 특성 등을 중심으로 현실적인 목표를 설정할 필요가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있으며 다른 온천시설과 차별화된 전략 수립 필요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고객이 기대하는 이상의 서비스를 제공할 수 있도록 함으로써 고객감동을 유도하고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직원들이 그 의미를 공유하여 즐겁게 실천하도록 유도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업데이트된 온천시설 정보 제공 등으로 고객들의 재방문 유도</a:t>
            </a:r>
            <a:endParaRPr lang="ko-KR" altLang="en-US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63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2808312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온천종사자의 역할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직원 우대를 통한 고객 서비스 인프라 구축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직원들을 존중하는 문화와 업무환경 조성 등으로 직원 감동을 통한 고객 서비스 문화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정착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친절직원에 대한 인센티브 제공과 직원들이 편안하게 쉴 수 있는 휴게공간 마련 등 근무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만족도 향상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서비스 중요성과 그 서비스를 지원하는 직원의 역할을 고려할 때 서비스 정신을 갖춘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직원들의 다량 선발 확충 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64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종사원의 자세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종사원이 해야 할 것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고객은 언제나 옳다고 생각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고객의 이름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또는 직함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을 기억하여 호칭할 때는 반드시 사용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항상 밝고 웃는 표정을 연출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고객이 필요로 하는 것을 찾아 고객을 관찰하고 고객의 의견을 경청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고객의 요청사항을 잘못 이해하는 일이 없도록 반드시 확인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고객의 요청사항은 모든 방법을 다하여 처리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고객에게 항상 “감사합니다”라고 인사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고객이 떠날 때는 배웅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65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종사원의 자세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종사원이 하지 말아야 할 것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어떤 경우에도 손님과 논쟁하지 않음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단순히 “없습니다”라고 말하지 않음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단순히 “모릅니다”라고 말하지 않음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손가락으로 위치나 방향을 가리키지 않음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손님 앞에서 종사원 개인의 사생활이나 회사의 문제점에 대해 이야기하지 않음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손님의 사생활에 대해 묻지 않음</a:t>
            </a:r>
          </a:p>
          <a:p>
            <a:pPr lvl="1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손님들이 다니는 장소에서는 절대로 뛰지 않음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66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158417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일본온천 사례 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창조하는 명품서비스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카가야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온천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8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인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10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색의 맞춤 서비스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고객마다 새로운 매뉴얼 제공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고객이 요구하는 것 외에도 따뜻한 대화로 고객의 잠재 욕구를 파악하여 서비스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최고의 서비스를 통해 재방문 고객 증가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" name="Picture 2" descr="카가야 온천에 대한 이미지 검색결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75806"/>
            <a:ext cx="3312368" cy="1862669"/>
          </a:xfrm>
          <a:prstGeom prst="rect">
            <a:avLst/>
          </a:prstGeom>
          <a:noFill/>
        </p:spPr>
      </p:pic>
      <p:pic>
        <p:nvPicPr>
          <p:cNvPr id="166916" name="Picture 4" descr="카가야 온천에 대한 이미지 검색결과"/>
          <p:cNvPicPr>
            <a:picLocks noChangeAspect="1" noChangeArrowheads="1"/>
          </p:cNvPicPr>
          <p:nvPr/>
        </p:nvPicPr>
        <p:blipFill>
          <a:blip r:embed="rId4" cstate="print"/>
          <a:srcRect b="15385"/>
          <a:stretch>
            <a:fillRect/>
          </a:stretch>
        </p:blipFill>
        <p:spPr bwMode="auto">
          <a:xfrm>
            <a:off x="4716016" y="3075806"/>
            <a:ext cx="2982683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Ⅴ.</a:t>
            </a:r>
            <a:r>
              <a:rPr lang="ko-KR" altLang="en-US" dirty="0" smtClean="0"/>
              <a:t>향후 온천운영의 내실화 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67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온천시설의 서비스개선을 위한 역할 정립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일본온천 사례 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창조하는 명품서비스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카가야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온천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8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직원을 감동시킴으로써 최고의 서비스 탄생</a:t>
            </a: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카가야에서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일하는 직원들의 행복을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최우선함으로써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카가야를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위해 평생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헌신하고싶어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하는 직원들이 많음</a:t>
            </a:r>
            <a:endParaRPr lang="en-US" altLang="ko-KR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한 명의 고객 뒤에는 천 명의 고객이 있다는 믿음의 서비스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세심한 서비스로 감동 선물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고객을 기분 좋게 하는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클린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서비스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불만고객을 단골고객으로 만드는 전략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고객의 입장에서 고객의 성난 목소리에 귀 기울이기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1048346" y="564176"/>
            <a:ext cx="7124054" cy="37742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3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온천 비전 </a:t>
            </a:r>
            <a:r>
              <a:rPr lang="en-US" altLang="ko-KR" sz="3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2030</a:t>
            </a:r>
            <a:endParaRPr lang="ko-KR" altLang="en-US" sz="32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1043608" y="1131590"/>
            <a:ext cx="7124054" cy="37742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통합 광고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공동 판촉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8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회원사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시스템 연계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1043608" y="1923678"/>
            <a:ext cx="7124054" cy="37742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온천협회 구심점 강화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순서도: 병합 29"/>
          <p:cNvSpPr/>
          <p:nvPr/>
        </p:nvSpPr>
        <p:spPr>
          <a:xfrm>
            <a:off x="4139952" y="1635646"/>
            <a:ext cx="936104" cy="216024"/>
          </a:xfrm>
          <a:prstGeom prst="flowChartMerg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043608" y="2571750"/>
            <a:ext cx="3096344" cy="37742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기획력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마케팅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5076056" y="2571750"/>
            <a:ext cx="3096344" cy="37742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온천협회 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⇒ 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브랜드화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1043608" y="3075806"/>
            <a:ext cx="3096344" cy="37742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속도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추진력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주인정신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5076056" y="3075806"/>
            <a:ext cx="3096344" cy="37742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회원사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⇒ 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우수한 서비스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순서도: 병합 35"/>
          <p:cNvSpPr/>
          <p:nvPr/>
        </p:nvSpPr>
        <p:spPr>
          <a:xfrm>
            <a:off x="4139952" y="2715766"/>
            <a:ext cx="936104" cy="216024"/>
          </a:xfrm>
          <a:prstGeom prst="flowChartMerg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순서도: 병합 36"/>
          <p:cNvSpPr/>
          <p:nvPr/>
        </p:nvSpPr>
        <p:spPr>
          <a:xfrm>
            <a:off x="4139952" y="3219822"/>
            <a:ext cx="936104" cy="216024"/>
          </a:xfrm>
          <a:prstGeom prst="flowChartMerg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1043608" y="3651870"/>
            <a:ext cx="7124054" cy="936104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통합 광고</a:t>
            </a:r>
            <a:endParaRPr lang="en-US" altLang="ko-KR" sz="18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/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다른 레저를 즐기다가도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저녁에는 온천으로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치료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휴식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레저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ctr" eaLnBrk="1" hangingPunct="1"/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온천에 가면 볼거리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먹거리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놀거리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즐길거리가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풍부</a:t>
            </a:r>
            <a:endParaRPr lang="en-US" altLang="ko-KR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순서도: 병합 38"/>
          <p:cNvSpPr/>
          <p:nvPr/>
        </p:nvSpPr>
        <p:spPr>
          <a:xfrm>
            <a:off x="4211960" y="4659982"/>
            <a:ext cx="936104" cy="216024"/>
          </a:xfrm>
          <a:prstGeom prst="flowChartMerg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657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1048346" y="564176"/>
            <a:ext cx="7124054" cy="37742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3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온천 비전 </a:t>
            </a:r>
            <a:r>
              <a:rPr lang="en-US" altLang="ko-KR" sz="3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2030</a:t>
            </a:r>
            <a:endParaRPr lang="ko-KR" altLang="en-US" sz="32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1043608" y="1131590"/>
            <a:ext cx="7124054" cy="936104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공동판매시스템 구축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대외적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ctr" eaLnBrk="1" hangingPunct="1"/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이용하기 편리하고 효율적인 통합 전산망 구성 및 판매</a:t>
            </a:r>
          </a:p>
          <a:p>
            <a:pPr algn="ctr" eaLnBrk="1" hangingPunct="1"/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공동 회원권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패키지 상품 등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 /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소비자 불만 접수 및 조치</a:t>
            </a:r>
          </a:p>
        </p:txBody>
      </p:sp>
      <p:sp>
        <p:nvSpPr>
          <p:cNvPr id="39" name="순서도: 병합 38"/>
          <p:cNvSpPr/>
          <p:nvPr/>
        </p:nvSpPr>
        <p:spPr>
          <a:xfrm>
            <a:off x="4211960" y="4731990"/>
            <a:ext cx="936104" cy="216024"/>
          </a:xfrm>
          <a:prstGeom prst="flowChartMerg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043608" y="2139702"/>
            <a:ext cx="7124054" cy="72008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공동 구매시스템 구축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대내적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ctr" eaLnBrk="1" hangingPunct="1"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연계 시스템 및 공동구매 구축으로 구매가 절감 및 정보 공유</a:t>
            </a: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1043608" y="2931790"/>
            <a:ext cx="7124054" cy="936104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브랜드화 마케팅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프랜차이즈 방식 벤치마킹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algn="ctr" eaLnBrk="1" hangingPunct="1"/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공동광고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판촉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시장변화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소비자 행동에 대한 능동적 대처</a:t>
            </a:r>
          </a:p>
          <a:p>
            <a:pPr algn="ctr" eaLnBrk="1" hangingPunct="1"/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병원투어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관광과 연계된 온천 패키지</a:t>
            </a: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1043608" y="3939902"/>
            <a:ext cx="7124054" cy="72008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관련 법 및 운영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제도 개선</a:t>
            </a:r>
          </a:p>
          <a:p>
            <a:pPr algn="ctr" eaLnBrk="1" hangingPunct="1">
              <a:lnSpc>
                <a:spcPct val="150000"/>
              </a:lnSpc>
            </a:pPr>
            <a:r>
              <a:rPr lang="ko-KR" altLang="en-US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회원사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여론을 수렴하여 정부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관계기관</a:t>
            </a:r>
            <a:r>
              <a:rPr lang="en-US" altLang="ko-KR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온천법</a:t>
            </a:r>
            <a:r>
              <a:rPr lang="ko-KR" altLang="en-US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등에 반영</a:t>
            </a:r>
          </a:p>
        </p:txBody>
      </p:sp>
    </p:spTree>
    <p:extLst>
      <p:ext uri="{BB962C8B-B14F-4D97-AF65-F5344CB8AC3E}">
        <p14:creationId xmlns:p14="http://schemas.microsoft.com/office/powerpoint/2010/main" val="3378657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순서도: 병합 16"/>
          <p:cNvSpPr/>
          <p:nvPr/>
        </p:nvSpPr>
        <p:spPr>
          <a:xfrm>
            <a:off x="2843808" y="1923678"/>
            <a:ext cx="3600400" cy="720080"/>
          </a:xfrm>
          <a:prstGeom prst="flowChartMerge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1048346" y="564176"/>
            <a:ext cx="7124054" cy="37742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3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온천 비전 </a:t>
            </a:r>
            <a:r>
              <a:rPr lang="en-US" altLang="ko-KR" sz="3200" b="1" dirty="0" smtClean="0">
                <a:solidFill>
                  <a:srgbClr val="002060"/>
                </a:solidFill>
                <a:latin typeface="나눔고딕" pitchFamily="50" charset="-127"/>
                <a:ea typeface="나눔고딕" pitchFamily="50" charset="-127"/>
              </a:rPr>
              <a:t>2030</a:t>
            </a:r>
            <a:endParaRPr lang="ko-KR" altLang="en-US" sz="3200" b="1" dirty="0">
              <a:solidFill>
                <a:srgbClr val="00206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043608" y="1131590"/>
            <a:ext cx="7128792" cy="37742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한국적 명품 </a:t>
            </a:r>
            <a:r>
              <a:rPr lang="ko-KR" altLang="en-US" sz="18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콘텐츠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⇒ 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국가경쟁력 강화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1043608" y="1635646"/>
            <a:ext cx="7128792" cy="37742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유명 회사 벤치마킹 </a:t>
            </a:r>
            <a:r>
              <a:rPr lang="en-US" altLang="ko-KR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⇒ </a:t>
            </a:r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마케팅 다양화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1043608" y="2859782"/>
            <a:ext cx="7124054" cy="1368152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온천 르네상스 재현</a:t>
            </a:r>
            <a:endParaRPr lang="en-US" altLang="ko-KR" sz="18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/>
            <a:endParaRPr lang="en-US" altLang="ko-KR" sz="18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/>
            <a:r>
              <a:rPr lang="ko-KR" altLang="en-US" sz="18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국민 건강 향상과 지역 균형 발전</a:t>
            </a:r>
            <a:endParaRPr lang="ko-KR" altLang="en-US" sz="18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8657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2339752" y="1851670"/>
            <a:ext cx="6347048" cy="864096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3044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72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온천종사자 교육 제도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6004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관계법령</a:t>
            </a:r>
            <a:r>
              <a:rPr lang="ko-KR" altLang="en-US" sz="1800" b="1" dirty="0" smtClean="0">
                <a:solidFill>
                  <a:schemeClr val="tx1"/>
                </a:solidFill>
                <a:latin typeface="새굴림"/>
                <a:ea typeface="새굴림"/>
              </a:rPr>
              <a:t>∙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규정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온천법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26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온천종사자 교육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①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온천종사자는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행정자치부령으로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정하는 바에 따라 온천의 건전한 발전에 필요한 교육을 받아야 한다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온천종사자가 영업에 직접 종사하지 아니하거나 둘 이상의 장소에서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영업을 하는 경우에는 종업원 중 영업장 별로 교육책임자를 지정하고 그 책임자로 하여금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온천종사자 교육을 받게 할 수 있다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②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행정자치부장관은 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항에 따른 교육을 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27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조에 따른 온천협회에 위탁할 수 있다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③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항에 따른 교육에는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｢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공중위생관리법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｣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17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조에 따른 위생교육을 포함시켜야 하며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교육실시 결과를 관계 기관에 통보하여야 한다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361950" indent="-185738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④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항에 따른 교육을 받은 사람은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｢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공중위생관리법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｣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17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조에 따른 위생교육을 받은 것으로 본다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다만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｢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공중위생관리법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｣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17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항에 따른 신고 전의 위생교육은 그러하지 아니하다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73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온천종사자 교육 제도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201622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관계법령</a:t>
            </a:r>
            <a:r>
              <a:rPr lang="ko-KR" altLang="en-US" sz="1800" b="1" dirty="0" smtClean="0">
                <a:solidFill>
                  <a:schemeClr val="tx1"/>
                </a:solidFill>
                <a:latin typeface="새굴림"/>
                <a:ea typeface="새굴림"/>
              </a:rPr>
              <a:t>∙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규정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온천법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시행령 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19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온천종사자 교육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marL="361950" indent="-185738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법 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26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 본문에 따른 온천종사자에 대한 교육시간은 연간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시간으로 하며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그 밖에 교육내용 및 방법 등에 관하여 필요한 사항은 행정자치부장관이 정하여 고시한다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9" name="右箭头 7"/>
          <p:cNvSpPr>
            <a:spLocks noChangeArrowheads="1"/>
          </p:cNvSpPr>
          <p:nvPr/>
        </p:nvSpPr>
        <p:spPr bwMode="auto">
          <a:xfrm>
            <a:off x="6300191" y="3867894"/>
            <a:ext cx="400610" cy="36518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 w="9525" algn="ctr">
            <a:noFill/>
            <a:round/>
            <a:headEnd/>
            <a:tailEnd/>
          </a:ln>
        </p:spPr>
        <p:txBody>
          <a:bodyPr lIns="68580" tIns="34290" rIns="68580" bIns="34290"/>
          <a:lstStyle>
            <a:lvl1pPr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1pPr>
            <a:lvl2pPr marL="742950" indent="-28575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2pPr>
            <a:lvl3pPr marL="11430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3pPr>
            <a:lvl4pPr marL="16002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4pPr>
            <a:lvl5pPr marL="2057400" indent="-228600" eaLnBrk="0" hangingPunct="0"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1331639" y="3723878"/>
            <a:ext cx="1512169" cy="792088"/>
            <a:chOff x="971600" y="3723878"/>
            <a:chExt cx="1512169" cy="792088"/>
          </a:xfrm>
        </p:grpSpPr>
        <p:sp>
          <p:nvSpPr>
            <p:cNvPr id="8" name="AutoShape 11"/>
            <p:cNvSpPr>
              <a:spLocks noChangeArrowheads="1"/>
            </p:cNvSpPr>
            <p:nvPr/>
          </p:nvSpPr>
          <p:spPr bwMode="auto">
            <a:xfrm>
              <a:off x="971601" y="3723878"/>
              <a:ext cx="1512168" cy="7920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8100">
              <a:solidFill>
                <a:srgbClr val="92D050"/>
              </a:solidFill>
              <a:round/>
              <a:headEnd/>
              <a:tailEnd/>
            </a:ln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ko-KR" altLang="en-US" sz="1600" b="1" dirty="0" err="1" smtClean="0">
                  <a:latin typeface="나눔고딕" pitchFamily="50" charset="-127"/>
                  <a:ea typeface="나눔고딕" pitchFamily="50" charset="-127"/>
                </a:rPr>
                <a:t>온천법</a:t>
              </a:r>
              <a:r>
                <a:rPr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 eaLnBrk="1" hangingPunct="1"/>
              <a:r>
                <a:rPr lang="en-US" altLang="ko-KR" sz="1600" b="1" dirty="0" smtClean="0">
                  <a:solidFill>
                    <a:schemeClr val="accent6"/>
                  </a:solidFill>
                  <a:latin typeface="나눔고딕" pitchFamily="50" charset="-127"/>
                  <a:ea typeface="나눔고딕" pitchFamily="50" charset="-127"/>
                </a:rPr>
                <a:t>2</a:t>
              </a:r>
              <a:r>
                <a:rPr lang="ko-KR" altLang="en-US" sz="1600" b="1" dirty="0" smtClean="0">
                  <a:solidFill>
                    <a:schemeClr val="accent6"/>
                  </a:solidFill>
                  <a:latin typeface="나눔고딕" pitchFamily="50" charset="-127"/>
                  <a:ea typeface="나눔고딕" pitchFamily="50" charset="-127"/>
                </a:rPr>
                <a:t>시간</a:t>
              </a:r>
              <a:endParaRPr lang="en-US" altLang="ko-KR" sz="1600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3" name="순서도: 병합 12"/>
            <p:cNvSpPr/>
            <p:nvPr/>
          </p:nvSpPr>
          <p:spPr>
            <a:xfrm rot="16200000">
              <a:off x="971600" y="3795886"/>
              <a:ext cx="288032" cy="288032"/>
            </a:xfrm>
            <a:prstGeom prst="flowChartMerg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2987823" y="3723878"/>
            <a:ext cx="1512169" cy="792088"/>
            <a:chOff x="971600" y="3723878"/>
            <a:chExt cx="1512169" cy="792088"/>
          </a:xfrm>
        </p:grpSpPr>
        <p:sp>
          <p:nvSpPr>
            <p:cNvPr id="18" name="AutoShape 11"/>
            <p:cNvSpPr>
              <a:spLocks noChangeArrowheads="1"/>
            </p:cNvSpPr>
            <p:nvPr/>
          </p:nvSpPr>
          <p:spPr bwMode="auto">
            <a:xfrm>
              <a:off x="971601" y="3723878"/>
              <a:ext cx="1512168" cy="7920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8100">
              <a:solidFill>
                <a:schemeClr val="accent5"/>
              </a:solidFill>
              <a:round/>
              <a:headEnd/>
              <a:tailEnd/>
            </a:ln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     공중위생관리</a:t>
              </a:r>
              <a:r>
                <a:rPr lang="ko-KR" altLang="en-US" sz="18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 eaLnBrk="1" hangingPunct="1"/>
              <a:r>
                <a:rPr lang="en-US" altLang="ko-KR" sz="1600" b="1" dirty="0" smtClean="0">
                  <a:solidFill>
                    <a:schemeClr val="accent6"/>
                  </a:solidFill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600" b="1" dirty="0" smtClean="0">
                  <a:solidFill>
                    <a:schemeClr val="accent6"/>
                  </a:solidFill>
                  <a:latin typeface="나눔고딕" pitchFamily="50" charset="-127"/>
                  <a:ea typeface="나눔고딕" pitchFamily="50" charset="-127"/>
                </a:rPr>
                <a:t>시간</a:t>
              </a:r>
              <a:endParaRPr lang="en-US" altLang="ko-KR" sz="1600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순서도: 병합 19"/>
            <p:cNvSpPr/>
            <p:nvPr/>
          </p:nvSpPr>
          <p:spPr>
            <a:xfrm rot="16200000">
              <a:off x="971600" y="3795886"/>
              <a:ext cx="288032" cy="288032"/>
            </a:xfrm>
            <a:prstGeom prst="flowChartMerg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644007" y="3723878"/>
            <a:ext cx="1512169" cy="792088"/>
            <a:chOff x="971600" y="3723878"/>
            <a:chExt cx="1512169" cy="792088"/>
          </a:xfrm>
        </p:grpSpPr>
        <p:sp>
          <p:nvSpPr>
            <p:cNvPr id="22" name="AutoShape 11"/>
            <p:cNvSpPr>
              <a:spLocks noChangeArrowheads="1"/>
            </p:cNvSpPr>
            <p:nvPr/>
          </p:nvSpPr>
          <p:spPr bwMode="auto">
            <a:xfrm>
              <a:off x="971601" y="3723878"/>
              <a:ext cx="1512168" cy="7920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8100">
              <a:solidFill>
                <a:schemeClr val="accent4"/>
              </a:solidFill>
              <a:round/>
              <a:headEnd/>
              <a:tailEnd/>
            </a:ln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ko-KR" altLang="en-US" sz="1600" b="1" dirty="0" smtClean="0">
                  <a:latin typeface="나눔고딕" pitchFamily="50" charset="-127"/>
                  <a:ea typeface="나눔고딕" pitchFamily="50" charset="-127"/>
                </a:rPr>
                <a:t>온천운영</a:t>
              </a:r>
              <a:endParaRPr lang="en-US" altLang="ko-KR" sz="16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algn="ctr" eaLnBrk="1" hangingPunct="1"/>
              <a:r>
                <a:rPr lang="en-US" altLang="ko-KR" sz="1600" b="1" dirty="0" smtClean="0">
                  <a:solidFill>
                    <a:schemeClr val="accent6"/>
                  </a:solidFill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600" b="1" dirty="0" smtClean="0">
                  <a:solidFill>
                    <a:schemeClr val="accent6"/>
                  </a:solidFill>
                  <a:latin typeface="나눔고딕" pitchFamily="50" charset="-127"/>
                  <a:ea typeface="나눔고딕" pitchFamily="50" charset="-127"/>
                </a:rPr>
                <a:t>시간</a:t>
              </a:r>
              <a:endParaRPr lang="en-US" altLang="ko-KR" sz="1600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3" name="순서도: 병합 22"/>
            <p:cNvSpPr/>
            <p:nvPr/>
          </p:nvSpPr>
          <p:spPr>
            <a:xfrm rot="16200000">
              <a:off x="971600" y="3795886"/>
              <a:ext cx="288032" cy="288032"/>
            </a:xfrm>
            <a:prstGeom prst="flowChartMerg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AutoShape 11"/>
          <p:cNvSpPr>
            <a:spLocks noChangeArrowheads="1"/>
          </p:cNvSpPr>
          <p:nvPr/>
        </p:nvSpPr>
        <p:spPr bwMode="auto">
          <a:xfrm>
            <a:off x="6732240" y="3723878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총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/>
            <a:r>
              <a:rPr lang="en-US" altLang="ko-KR" sz="1600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1600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시간</a:t>
            </a:r>
            <a:endParaRPr lang="en-US" altLang="ko-KR" sz="1600" b="1" dirty="0" smtClean="0">
              <a:solidFill>
                <a:schemeClr val="accent6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74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온천종사자 교육 제도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273630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관계법령</a:t>
            </a:r>
            <a:r>
              <a:rPr lang="ko-KR" altLang="en-US" sz="1800" b="1" dirty="0" smtClean="0">
                <a:solidFill>
                  <a:schemeClr val="tx1"/>
                </a:solidFill>
                <a:latin typeface="새굴림"/>
                <a:ea typeface="새굴림"/>
              </a:rPr>
              <a:t>∙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규정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행정자치부 고시 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2016-12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호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(‘16.03.20)</a:t>
            </a:r>
          </a:p>
          <a:p>
            <a:pPr indent="176213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온천종사자에 대한 교육지침 제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14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행정지원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marL="449263" indent="-273050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② 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시장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군수는 관할지역에서 온천종사자교육을 실시할 경우 교육대상자의 소집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교육장소의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확보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강사 등과 관련하여 협회장의 지원요청이 있을 경우 소속직원으로 하여금 최대한 협조토록 하여야 한다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75</a:t>
            </a:fld>
            <a:endParaRPr lang="ko-KR" alt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온천종사자 교육 제도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38437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교육대상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온천종사자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온천법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호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공중의 목욕용 또는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음용에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제공하기 위하여 온천이용허가를 받은 자</a:t>
            </a:r>
          </a:p>
          <a:p>
            <a:pPr marL="449263" indent="-273050">
              <a:lnSpc>
                <a:spcPct val="150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※ ‘</a:t>
            </a:r>
            <a:r>
              <a:rPr lang="ko-KR" altLang="en-US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관광진흥법’</a:t>
            </a:r>
            <a:r>
              <a:rPr lang="en-US" altLang="ko-KR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·‘</a:t>
            </a:r>
            <a:r>
              <a:rPr lang="ko-KR" altLang="en-US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체육시설의 설치</a:t>
            </a:r>
            <a:r>
              <a:rPr lang="en-US" altLang="ko-KR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이용에 관한 법률’ 에 의한  관광숙박업 시설  또는</a:t>
            </a:r>
            <a:r>
              <a:rPr lang="en-US" altLang="ko-KR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유원 </a:t>
            </a:r>
            <a:r>
              <a:rPr lang="ko-KR" altLang="en-US" dirty="0" err="1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시설업</a:t>
            </a:r>
            <a:r>
              <a:rPr lang="en-US" altLang="ko-KR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 </a:t>
            </a:r>
            <a:r>
              <a:rPr lang="ko-KR" altLang="en-US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골프장</a:t>
            </a:r>
            <a:r>
              <a:rPr lang="en-US" altLang="ko-KR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,  </a:t>
            </a:r>
            <a:r>
              <a:rPr lang="ko-KR" altLang="en-US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스키장  및  수영시설이나 공동급수대상자도  해당</a:t>
            </a:r>
          </a:p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교육불참자에  대한 조치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200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만원 이하의 과태료 부과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온천법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37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 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항제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호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과태료는 시장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군수가 부과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징수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76</a:t>
            </a:fld>
            <a:endParaRPr lang="ko-KR" alt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온천종사자 교육 제도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1728192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사이버교육</a:t>
            </a:r>
          </a:p>
          <a:p>
            <a:pPr marL="265113" indent="-265113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사이버교육은 정회원에 한해 교육이수가 가능하며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정회원이란 협회홈페이지에 회원 등록하고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당해연도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연회비를 납부한 온천종사자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정회원이 아닌 경우에는 집합교육을 이수하여야 하고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연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차 중에서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회만 참석</a:t>
            </a: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323528" y="3651870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홈페이지 접속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ko-KR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hotspring.or.kr</a:t>
            </a:r>
          </a:p>
        </p:txBody>
      </p:sp>
      <p:sp>
        <p:nvSpPr>
          <p:cNvPr id="9" name="순서도: 병합 8"/>
          <p:cNvSpPr/>
          <p:nvPr/>
        </p:nvSpPr>
        <p:spPr>
          <a:xfrm rot="16200000">
            <a:off x="1835695" y="3867894"/>
            <a:ext cx="288032" cy="28803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2123727" y="3651870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회원 등록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ko-KR" altLang="en-US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사업자등록증 제출</a:t>
            </a:r>
            <a:endParaRPr lang="en-US" altLang="ko-KR" b="1" dirty="0" smtClean="0">
              <a:solidFill>
                <a:schemeClr val="accent6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순서도: 병합 10"/>
          <p:cNvSpPr/>
          <p:nvPr/>
        </p:nvSpPr>
        <p:spPr>
          <a:xfrm rot="16200000">
            <a:off x="3635894" y="3867894"/>
            <a:ext cx="288032" cy="28803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3851919" y="3651870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정회원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ko-KR" altLang="en-US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연회비 납부 </a:t>
            </a:r>
            <a:endParaRPr lang="en-US" altLang="ko-KR" b="1" dirty="0" smtClean="0">
              <a:solidFill>
                <a:schemeClr val="accent6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순서도: 병합 12"/>
          <p:cNvSpPr/>
          <p:nvPr/>
        </p:nvSpPr>
        <p:spPr>
          <a:xfrm rot="16200000">
            <a:off x="5364086" y="3867894"/>
            <a:ext cx="288032" cy="28803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5652119" y="3651870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수강평가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ko-KR" altLang="en-US" b="1" dirty="0" err="1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챕터당</a:t>
            </a:r>
            <a:r>
              <a:rPr lang="ko-KR" altLang="en-US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문항 </a:t>
            </a:r>
            <a:endParaRPr lang="en-US" altLang="ko-KR" b="1" dirty="0" smtClean="0">
              <a:solidFill>
                <a:schemeClr val="accent6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순서도: 병합 14"/>
          <p:cNvSpPr/>
          <p:nvPr/>
        </p:nvSpPr>
        <p:spPr>
          <a:xfrm rot="16200000">
            <a:off x="7164286" y="3867894"/>
            <a:ext cx="288032" cy="28803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7452319" y="3651870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교육완료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ko-KR" altLang="en-US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수료증 인쇄 </a:t>
            </a:r>
            <a:endParaRPr lang="en-US" altLang="ko-KR" b="1" dirty="0" smtClean="0">
              <a:solidFill>
                <a:schemeClr val="accent6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순서도: 병합 16"/>
          <p:cNvSpPr/>
          <p:nvPr/>
        </p:nvSpPr>
        <p:spPr>
          <a:xfrm>
            <a:off x="971600" y="4083918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순서도: 병합 17"/>
          <p:cNvSpPr/>
          <p:nvPr/>
        </p:nvSpPr>
        <p:spPr>
          <a:xfrm>
            <a:off x="2699792" y="4083918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순서도: 병합 19"/>
          <p:cNvSpPr/>
          <p:nvPr/>
        </p:nvSpPr>
        <p:spPr>
          <a:xfrm>
            <a:off x="4499992" y="4083918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순서도: 병합 20"/>
          <p:cNvSpPr/>
          <p:nvPr/>
        </p:nvSpPr>
        <p:spPr>
          <a:xfrm>
            <a:off x="6228184" y="4083918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순서도: 병합 21"/>
          <p:cNvSpPr/>
          <p:nvPr/>
        </p:nvSpPr>
        <p:spPr>
          <a:xfrm>
            <a:off x="8100392" y="4083918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77</a:t>
            </a:fld>
            <a:endParaRPr lang="ko-KR" alt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 로고의 사용</a:t>
            </a:r>
          </a:p>
        </p:txBody>
      </p:sp>
      <p:pic>
        <p:nvPicPr>
          <p:cNvPr id="23" name="그림 22" descr="온천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0967" y="2533562"/>
            <a:ext cx="1714512" cy="1760767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>
          <a:xfrm flipV="1">
            <a:off x="3131840" y="2350976"/>
            <a:ext cx="936106" cy="30475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rot="5400000" flipH="1" flipV="1">
            <a:off x="2027021" y="2881821"/>
            <a:ext cx="803678" cy="119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V="1">
            <a:off x="2428860" y="2350976"/>
            <a:ext cx="1639084" cy="12900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 flipV="1">
            <a:off x="3563888" y="2350976"/>
            <a:ext cx="504056" cy="86409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4196950" y="2212090"/>
          <a:ext cx="2839661" cy="49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6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8220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땅에서 온천이 용출되는  의미이며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</a:p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세번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온천물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하는 것이 좋다는 것</a:t>
                      </a:r>
                      <a:endParaRPr lang="en-US" altLang="ko-KR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4196950" y="3069346"/>
          <a:ext cx="2839661" cy="49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6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8220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어른과 아이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부모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연인 등이 함께 온천을 즐기는 것을 의미</a:t>
                      </a:r>
                      <a:endParaRPr lang="en-US" altLang="ko-KR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4196950" y="3980181"/>
          <a:ext cx="2839661" cy="535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6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35785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온천의 특징인 땅과 땅속에 온천이 있다는 것을 의미</a:t>
                      </a:r>
                      <a:endParaRPr lang="en-US" altLang="ko-KR" sz="1400" b="1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2" name="직선 연결선 31"/>
          <p:cNvCxnSpPr/>
          <p:nvPr/>
        </p:nvCxnSpPr>
        <p:spPr>
          <a:xfrm>
            <a:off x="2964645" y="3230082"/>
            <a:ext cx="1178727" cy="107157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V="1">
            <a:off x="3339694" y="3337239"/>
            <a:ext cx="803678" cy="107157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rot="16200000" flipH="1">
            <a:off x="3821901" y="3819445"/>
            <a:ext cx="375050" cy="37505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3554009" y="4087338"/>
            <a:ext cx="642942" cy="10715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 flipV="1">
            <a:off x="3125380" y="4194495"/>
            <a:ext cx="1017992" cy="10715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직사각형 36"/>
          <p:cNvSpPr/>
          <p:nvPr/>
        </p:nvSpPr>
        <p:spPr>
          <a:xfrm>
            <a:off x="899592" y="1491630"/>
            <a:ext cx="7776864" cy="36004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온천 로고의 부분별 의미</a:t>
            </a: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78</a:t>
            </a:fld>
            <a:endParaRPr lang="ko-KR" alt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회원가입안내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252028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협회운영</a:t>
            </a:r>
          </a:p>
          <a:p>
            <a:pPr marL="265113" indent="-265113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온천협회는 온천의 건전한 발전과 효율적 유지관리 및 온천종사자의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권익향상을 위해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온천법에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근거하여 설립된 특수법인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온천전문검사의 위탁시행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특별회원인 자치단체와 온천사업자인 일반회원의 회비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수입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등으로 운영되고 있으며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모든 온천사업자가 본 협회의 회원가입 대상이므로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회원가입을 하지 않으신 온천사업자는 회원가입을 요청</a:t>
            </a:r>
            <a:endParaRPr lang="ko-KR" altLang="en-US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79</a:t>
            </a:fld>
            <a:endParaRPr lang="ko-KR" alt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회원가입안내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456384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회원특전</a:t>
            </a:r>
          </a:p>
          <a:p>
            <a:pPr marL="265113" indent="-265113"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회비를 납부하신 회원에게는 매년 시행하는 온천종사자교육의 교육비를 면제하고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온천종사자가 온천의 개발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이용 및 관리과정에서 직면할 수 있는 각종 민원에 대해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회원사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입장에서 해결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처리될 수 있도록 지원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문화누리 카드 가맹점 등록이 가능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당 협회 홈페이지를 통한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회원사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소개와 향후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회원사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홈페이지 개설 지원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무료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indent="265113"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등으로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해당 온천의 우수성을 홍보하고 한국관광공사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언론기관 등 각급 유관기관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indent="88900">
              <a:lnSpc>
                <a:spcPct val="13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단체의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매체를 통하여도 온천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회원사를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소개함</a:t>
            </a:r>
          </a:p>
          <a:p>
            <a:pPr marL="265113" indent="-265113"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협회가 온천업계의 이익을 강력하게 대변함으로써 모든 온천사업자가 권리를 보장 받을 수 있도록 함</a:t>
            </a:r>
            <a:endParaRPr lang="ko-KR" altLang="en-US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80</a:t>
            </a:fld>
            <a:endParaRPr lang="ko-KR" alt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회원가입안내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723878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문화누리 카드 안내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사업 개요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marL="361950" indent="-185738">
              <a:lnSpc>
                <a:spcPct val="13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목적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경제적 소외계층 대상 문화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여행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스포츠 관람의 향유 기회를 제공하여 문화양극화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해소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소외계층 삶의 질 향상 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시행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2016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월 이후 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사업대상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기초생활수급자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및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차상위계층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251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 명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(6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세 이상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※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’15.9.30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기준 사회보장정보시스템 통계 활용 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내용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문화누리카드 발급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개인별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근거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문화예술진흥법 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15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조의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 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추진경위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통합형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여가바우처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도입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저소득층의 문화향유기회 제공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국정과제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43-2-1)</a:t>
            </a:r>
          </a:p>
          <a:p>
            <a:pPr indent="176213">
              <a:lnSpc>
                <a:spcPct val="130000"/>
              </a:lnSpc>
            </a:pPr>
            <a:r>
              <a:rPr lang="en-US" altLang="ko-KR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사업주최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문화체육관광부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한국문화예술위원회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지방자치단체 </a:t>
            </a:r>
            <a:endParaRPr lang="en-US" altLang="ko-KR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30000"/>
              </a:lnSpc>
            </a:pPr>
            <a:r>
              <a:rPr lang="en-US" altLang="ko-KR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사업주관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17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 시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도 지역주관처</a:t>
            </a:r>
            <a:endParaRPr lang="ko-KR" altLang="en-US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81</a:t>
            </a:fld>
            <a:endParaRPr lang="ko-KR" alt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53464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회원가입안내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1872208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■ 문화누리 카드 안내</a:t>
            </a: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문화누리 카드 가맹점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관광분야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숙박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놀이공원 등</a:t>
            </a:r>
            <a:endParaRPr lang="en-US" altLang="ko-KR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정회원을 대상으로 이용요금의 </a:t>
            </a: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20%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할인하는 조건으로 문화누리카드 가맹점으로      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ko-KR" altLang="en-US" sz="16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등록 가능 </a:t>
            </a:r>
            <a:endParaRPr lang="en-US" altLang="ko-KR" sz="16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endParaRPr lang="en-US" altLang="ko-KR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1115616" y="3579862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홈페이지 접속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ko-KR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hotspring.or.kr</a:t>
            </a:r>
          </a:p>
        </p:txBody>
      </p:sp>
      <p:sp>
        <p:nvSpPr>
          <p:cNvPr id="8" name="순서도: 병합 7"/>
          <p:cNvSpPr/>
          <p:nvPr/>
        </p:nvSpPr>
        <p:spPr>
          <a:xfrm rot="16200000">
            <a:off x="2627783" y="3795886"/>
            <a:ext cx="288032" cy="28803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2915815" y="3579862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회원 등록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ko-KR" altLang="en-US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사업자등록증 제출</a:t>
            </a:r>
            <a:endParaRPr lang="en-US" altLang="ko-KR" b="1" dirty="0" smtClean="0">
              <a:solidFill>
                <a:schemeClr val="accent6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순서도: 병합 9"/>
          <p:cNvSpPr/>
          <p:nvPr/>
        </p:nvSpPr>
        <p:spPr>
          <a:xfrm rot="16200000">
            <a:off x="4427982" y="3795886"/>
            <a:ext cx="288032" cy="28803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4644007" y="3579862"/>
            <a:ext cx="1512168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정회원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ko-KR" altLang="en-US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연회비 납부 </a:t>
            </a:r>
            <a:endParaRPr lang="en-US" altLang="ko-KR" b="1" dirty="0" smtClean="0">
              <a:solidFill>
                <a:schemeClr val="accent6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순서도: 병합 11"/>
          <p:cNvSpPr/>
          <p:nvPr/>
        </p:nvSpPr>
        <p:spPr>
          <a:xfrm rot="16200000">
            <a:off x="6156174" y="3795886"/>
            <a:ext cx="288032" cy="28803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6444207" y="3579862"/>
            <a:ext cx="2016224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accent5"/>
            </a:solidFill>
            <a:round/>
            <a:headEnd/>
            <a:tailEnd/>
          </a:ln>
        </p:spPr>
        <p:txBody>
          <a:bodyPr wrap="none" lIns="68580" tIns="34290" rIns="68580" bIns="34290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가맹점 신청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ko-KR" altLang="en-US" b="1" dirty="0" smtClean="0">
                <a:solidFill>
                  <a:schemeClr val="accent6"/>
                </a:solidFill>
                <a:latin typeface="나눔고딕" pitchFamily="50" charset="-127"/>
                <a:ea typeface="나눔고딕" pitchFamily="50" charset="-127"/>
              </a:rPr>
              <a:t>회원등록신청서에 포함</a:t>
            </a:r>
            <a:endParaRPr lang="en-US" altLang="ko-KR" b="1" dirty="0" smtClean="0">
              <a:solidFill>
                <a:schemeClr val="accent6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순서도: 병합 15"/>
          <p:cNvSpPr/>
          <p:nvPr/>
        </p:nvSpPr>
        <p:spPr>
          <a:xfrm>
            <a:off x="1763688" y="4011910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순서도: 병합 16"/>
          <p:cNvSpPr/>
          <p:nvPr/>
        </p:nvSpPr>
        <p:spPr>
          <a:xfrm>
            <a:off x="3491880" y="4011910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순서도: 병합 17"/>
          <p:cNvSpPr/>
          <p:nvPr/>
        </p:nvSpPr>
        <p:spPr>
          <a:xfrm>
            <a:off x="5292080" y="4011910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순서도: 병합 19"/>
          <p:cNvSpPr/>
          <p:nvPr/>
        </p:nvSpPr>
        <p:spPr>
          <a:xfrm>
            <a:off x="7380311" y="4011910"/>
            <a:ext cx="216024" cy="108012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cs typeface="Times New Roman" pitchFamily="18" charset="0"/>
              </a:rPr>
              <a:t>Ⅵ. </a:t>
            </a:r>
            <a:r>
              <a:rPr lang="ko-KR" altLang="en-US" dirty="0" smtClean="0">
                <a:cs typeface="Times New Roman" pitchFamily="18" charset="0"/>
              </a:rPr>
              <a:t>행정사항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B08058D1-91AD-46E9-85C0-B31899D315F8}" type="slidenum">
              <a:rPr lang="ko-KR" altLang="en-US" smtClean="0"/>
              <a:pPr/>
              <a:t>82</a:t>
            </a:fld>
            <a:endParaRPr lang="ko-KR" altLang="en-US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3700" y="951388"/>
            <a:ext cx="60665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온천홍보를 위한 홈페이지 개설지원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무료</a:t>
            </a:r>
            <a:r>
              <a:rPr lang="en-US" altLang="ko-KR" sz="20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2000" b="1" dirty="0" smtClean="0">
                <a:latin typeface="나눔고딕" pitchFamily="50" charset="-127"/>
                <a:ea typeface="나눔고딕" pitchFamily="50" charset="-127"/>
              </a:rPr>
              <a:t>안내</a:t>
            </a: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899592" y="1419622"/>
            <a:ext cx="7776864" cy="338437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35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온천협회에서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회원사에게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무료로 홈페이지 제작 지원</a:t>
            </a:r>
            <a:endParaRPr lang="en-US" altLang="ko-KR" sz="18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홈페이지 주소 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http://[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온천아이디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].</a:t>
            </a:r>
            <a:r>
              <a:rPr lang="en-US" altLang="ko-KR" sz="1800" b="1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hotspring.or.kr</a:t>
            </a:r>
            <a:r>
              <a:rPr lang="en-US" altLang="ko-KR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제공</a:t>
            </a:r>
          </a:p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○ 신청 방법</a:t>
            </a:r>
            <a:endParaRPr lang="en-US" altLang="ko-KR" sz="18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홈페이지 제작 신청서 작성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신청서 파일은 협회 홈페이지 공지사항에서 다운받아 사용함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※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홈페이지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hotspring.or.kr)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상단 메뉴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커뮤니티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공지사항  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온천 사진과 신청서를 협회 </a:t>
            </a:r>
            <a:r>
              <a:rPr lang="ko-KR" altLang="en-US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이메일로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송부 </a:t>
            </a: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ghuh@hanmail.net</a:t>
            </a:r>
          </a:p>
          <a:p>
            <a:pPr indent="176213"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일주일 이내에 제작 완료</a:t>
            </a:r>
            <a:endParaRPr lang="en-US" altLang="ko-KR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4"/>
          <p:cNvSpPr>
            <a:spLocks noChangeArrowheads="1" noChangeShapeType="1" noTextEdit="1"/>
          </p:cNvSpPr>
          <p:nvPr/>
        </p:nvSpPr>
        <p:spPr bwMode="gray">
          <a:xfrm>
            <a:off x="827584" y="2715766"/>
            <a:ext cx="7488833" cy="387042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91431" tIns="45716" rIns="91431" bIns="45716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o-KR" altLang="en-US" sz="3600" b="1" kern="10" dirty="0">
                <a:ln w="12700">
                  <a:noFill/>
                  <a:prstDash val="solid"/>
                </a:ln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깨끗한 온천</a:t>
            </a:r>
            <a:r>
              <a:rPr lang="en-US" altLang="ko-KR" sz="3600" b="1" kern="10" dirty="0">
                <a:ln w="12700">
                  <a:noFill/>
                  <a:prstDash val="solid"/>
                </a:ln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3600" b="1" kern="10" dirty="0">
                <a:ln w="12700">
                  <a:noFill/>
                  <a:prstDash val="solid"/>
                </a:ln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건강을 지키는 온천</a:t>
            </a:r>
            <a:r>
              <a:rPr lang="en-US" altLang="ko-KR" sz="3600" b="1" kern="10" dirty="0">
                <a:ln w="12700">
                  <a:noFill/>
                  <a:prstDash val="solid"/>
                </a:ln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3600" b="1" kern="10" dirty="0">
                <a:ln w="12700">
                  <a:noFill/>
                  <a:prstDash val="solid"/>
                </a:ln>
                <a:solidFill>
                  <a:srgbClr val="0070C0"/>
                </a:solidFill>
                <a:latin typeface="나눔고딕" pitchFamily="50" charset="-127"/>
                <a:ea typeface="나눔고딕" pitchFamily="50" charset="-127"/>
              </a:rPr>
              <a:t>국민과 함께 하는 온천</a:t>
            </a:r>
          </a:p>
        </p:txBody>
      </p:sp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0901" y="3579815"/>
            <a:ext cx="23622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그림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5851" y="411163"/>
            <a:ext cx="18923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5682</TotalTime>
  <Words>5334</Words>
  <Application>Microsoft Office PowerPoint</Application>
  <PresentationFormat>화면 슬라이드 쇼(16:9)</PresentationFormat>
  <Paragraphs>948</Paragraphs>
  <Slides>83</Slides>
  <Notes>58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83</vt:i4>
      </vt:variant>
    </vt:vector>
  </HeadingPairs>
  <TitlesOfParts>
    <vt:vector size="92" baseType="lpstr">
      <vt:lpstr>HY견고딕</vt:lpstr>
      <vt:lpstr>HY그래픽M</vt:lpstr>
      <vt:lpstr>华文细黑</vt:lpstr>
      <vt:lpstr>나눔고딕</vt:lpstr>
      <vt:lpstr>맑은 고딕</vt:lpstr>
      <vt:lpstr>새굴림</vt:lpstr>
      <vt:lpstr>Arial</vt:lpstr>
      <vt:lpstr>Times New Roman</vt:lpstr>
      <vt:lpstr>디자인 사용자 지정</vt:lpstr>
      <vt:lpstr>PowerPoint 프레젠테이션</vt:lpstr>
      <vt:lpstr>PowerPoint 프레젠테이션</vt:lpstr>
      <vt:lpstr>Ⅰ. 온천에 대한 이해</vt:lpstr>
      <vt:lpstr>Ⅰ. 온천에 대한 이해</vt:lpstr>
      <vt:lpstr>Ⅰ. 온천에 대한 이해</vt:lpstr>
      <vt:lpstr>Ⅰ. 온천에 대한 이해</vt:lpstr>
      <vt:lpstr>Ⅱ. 온천의 현실과 개선과제</vt:lpstr>
      <vt:lpstr>Ⅱ. 온천의 현실과 개선과제</vt:lpstr>
      <vt:lpstr>Ⅱ. 온천의 현실과 개선과제</vt:lpstr>
      <vt:lpstr>Ⅱ. 온천의 현실과 개선과제</vt:lpstr>
      <vt:lpstr>Ⅱ. 온천의 현실과 개선과제</vt:lpstr>
      <vt:lpstr>Ⅱ. 온천의 현실과 개선과제</vt:lpstr>
      <vt:lpstr>Ⅱ. 온천의 현실과 개선과제</vt:lpstr>
      <vt:lpstr>Ⅱ. 온천의 현실과 개선과제</vt:lpstr>
      <vt:lpstr>Ⅱ. 온천의 현실과 개선과제</vt:lpstr>
      <vt:lpstr>PowerPoint 프레젠테이션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Ⅲ. 세계의 온천소개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Ⅳ. 금기증, 적응증 및 이용 시 주의사항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Ⅴ.향후 온천운영의 내실화 방안</vt:lpstr>
      <vt:lpstr>PowerPoint 프레젠테이션</vt:lpstr>
      <vt:lpstr>PowerPoint 프레젠테이션</vt:lpstr>
      <vt:lpstr>PowerPoint 프레젠테이션</vt:lpstr>
      <vt:lpstr>Ⅵ. 행정사항</vt:lpstr>
      <vt:lpstr>Ⅵ. 행정사항</vt:lpstr>
      <vt:lpstr>Ⅵ. 행정사항</vt:lpstr>
      <vt:lpstr>Ⅵ. 행정사항</vt:lpstr>
      <vt:lpstr>Ⅵ. 행정사항</vt:lpstr>
      <vt:lpstr>Ⅵ. 행정사항</vt:lpstr>
      <vt:lpstr>Ⅵ. 행정사항</vt:lpstr>
      <vt:lpstr>Ⅵ. 행정사항</vt:lpstr>
      <vt:lpstr>Ⅵ. 행정사항</vt:lpstr>
      <vt:lpstr>Ⅵ. 행정사항</vt:lpstr>
      <vt:lpstr>Ⅵ. 행정사항</vt:lpstr>
      <vt:lpstr>Ⅵ. 행정사항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이철우</dc:creator>
  <cp:lastModifiedBy>gab huh</cp:lastModifiedBy>
  <cp:revision>688</cp:revision>
  <dcterms:created xsi:type="dcterms:W3CDTF">2010-07-26T01:43:38Z</dcterms:created>
  <dcterms:modified xsi:type="dcterms:W3CDTF">2017-06-09T06:02:33Z</dcterms:modified>
</cp:coreProperties>
</file>